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  <p:sldMasterId id="2147483666" r:id="rId7"/>
  </p:sldMasterIdLst>
  <p:notesMasterIdLst>
    <p:notesMasterId r:id="rId19"/>
  </p:notesMasterIdLst>
  <p:sldIdLst>
    <p:sldId id="256" r:id="rId8"/>
    <p:sldId id="257" r:id="rId9"/>
    <p:sldId id="260" r:id="rId10"/>
    <p:sldId id="284" r:id="rId11"/>
    <p:sldId id="261" r:id="rId12"/>
    <p:sldId id="280" r:id="rId13"/>
    <p:sldId id="286" r:id="rId14"/>
    <p:sldId id="287" r:id="rId15"/>
    <p:sldId id="275" r:id="rId16"/>
    <p:sldId id="274" r:id="rId17"/>
    <p:sldId id="268" r:id="rId18"/>
  </p:sldIdLst>
  <p:sldSz cx="12192000" cy="6858000"/>
  <p:notesSz cx="9931400" cy="6794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F"/>
    <a:srgbClr val="82C341"/>
    <a:srgbClr val="A02816"/>
    <a:srgbClr val="FFD400"/>
    <a:srgbClr val="CDEEFF"/>
    <a:srgbClr val="89D8FF"/>
    <a:srgbClr val="FF8BC5"/>
    <a:srgbClr val="CC0066"/>
    <a:srgbClr val="A7FFA7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795" autoAdjust="0"/>
  </p:normalViewPr>
  <p:slideViewPr>
    <p:cSldViewPr>
      <p:cViewPr varScale="1">
        <p:scale>
          <a:sx n="111" d="100"/>
          <a:sy n="111" d="100"/>
        </p:scale>
        <p:origin x="-552" y="-78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9C311C-F0ED-4838-84B5-6D037935864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37FFC251-5738-490F-A958-389D5555E4E6}">
      <dgm:prSet custT="1"/>
      <dgm:spPr>
        <a:xfrm>
          <a:off x="2728044" y="999367"/>
          <a:ext cx="4623020" cy="1444693"/>
        </a:xfrm>
        <a:prstGeom prst="rect">
          <a:avLst/>
        </a:prstGeom>
        <a:solidFill>
          <a:sysClr val="window" lastClr="FFFFFF">
            <a:alpha val="4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pPr rtl="0">
            <a:buNone/>
          </a:pPr>
          <a:r>
            <a:rPr lang="en-AU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Increasing community and regulatory expectations</a:t>
          </a:r>
        </a:p>
      </dgm:t>
    </dgm:pt>
    <dgm:pt modelId="{C2D932A5-7EF2-4F09-8192-D97D5151D753}" type="parTrans" cxnId="{2D163812-D77A-4B68-8A69-CD5374AE779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81BA998A-583E-4005-A88F-A9CD0B270460}" type="sibTrans" cxnId="{2D163812-D77A-4B68-8A69-CD5374AE779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06A2C7AE-E26D-4BE7-B584-6A3C6819A382}">
      <dgm:prSet custT="1"/>
      <dgm:spPr>
        <a:xfrm>
          <a:off x="194954" y="2960696"/>
          <a:ext cx="4623020" cy="1444693"/>
        </a:xfrm>
        <a:prstGeom prst="rect">
          <a:avLst/>
        </a:prstGeom>
        <a:solidFill>
          <a:sysClr val="window" lastClr="FFFFFF">
            <a:alpha val="4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pPr rtl="0">
            <a:buNone/>
          </a:pPr>
          <a:r>
            <a:rPr lang="en-AU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Need for councils to be economic and policy leaders that deliver locally</a:t>
          </a:r>
        </a:p>
      </dgm:t>
    </dgm:pt>
    <dgm:pt modelId="{04F4B944-4EF4-41AC-841E-21D00E84FCCD}" type="parTrans" cxnId="{29122088-9767-4C9F-B0F2-D3039D26DC58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88E64EF-A663-42BA-B12F-1D8764BD41C0}" type="sibTrans" cxnId="{29122088-9767-4C9F-B0F2-D3039D26DC58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892616E3-AF35-4161-A34F-BD0B27732E1D}">
      <dgm:prSet custT="1"/>
      <dgm:spPr>
        <a:xfrm>
          <a:off x="5256858" y="2960696"/>
          <a:ext cx="4623020" cy="1444693"/>
        </a:xfrm>
        <a:prstGeom prst="rect">
          <a:avLst/>
        </a:prstGeom>
        <a:solidFill>
          <a:sysClr val="window" lastClr="FFFFFF">
            <a:alpha val="4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ysClr val="windowText" lastClr="000000"/>
          </a:solidFill>
          <a:prstDash val="solid"/>
          <a:miter lim="800000"/>
        </a:ln>
        <a:effectLst/>
      </dgm:spPr>
      <dgm:t>
        <a:bodyPr/>
        <a:lstStyle/>
        <a:p>
          <a:pPr rtl="0">
            <a:buNone/>
          </a:pPr>
          <a:r>
            <a:rPr lang="en-AU" sz="20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The need to leverage reform to pursue related policy agendas</a:t>
          </a:r>
        </a:p>
      </dgm:t>
    </dgm:pt>
    <dgm:pt modelId="{3F539E6D-6EDA-497C-B114-1347AEF75472}" type="parTrans" cxnId="{E3630685-3486-4FD3-9555-E5DF0A5DED7D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1B91025E-5130-448C-B420-99848BB351C5}" type="sibTrans" cxnId="{E3630685-3486-4FD3-9555-E5DF0A5DED7D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A6D4F537-1314-4596-85AC-32F953EFFC74}" type="pres">
      <dgm:prSet presAssocID="{AB9C311C-F0ED-4838-84B5-6D037935864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17E84FF8-049E-46DB-88B7-DFAD90D79EA5}" type="pres">
      <dgm:prSet presAssocID="{37FFC251-5738-490F-A958-389D5555E4E6}" presName="composite" presStyleCnt="0"/>
      <dgm:spPr/>
    </dgm:pt>
    <dgm:pt modelId="{C51162B1-E511-4AB3-977B-4079AE87C23E}" type="pres">
      <dgm:prSet presAssocID="{37FFC251-5738-490F-A958-389D5555E4E6}" presName="rect1" presStyleLbl="trAlignAcc1" presStyleIdx="0" presStyleCnt="3" custLinFactNeighborX="-213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EC298C3-3AC1-46D2-87A5-5C9E982FE48B}" type="pres">
      <dgm:prSet presAssocID="{37FFC251-5738-490F-A958-389D5555E4E6}" presName="rect2" presStyleLbl="fgImgPlace1" presStyleIdx="0" presStyleCnt="3" custScaleX="139922" custLinFactNeighborX="-23501" custLinFactNeighborY="584"/>
      <dgm:spPr>
        <a:xfrm>
          <a:off x="2194687" y="799547"/>
          <a:ext cx="1415011" cy="1516928"/>
        </a:xfrm>
        <a:prstGeom prst="rect">
          <a:avLst/>
        </a:prstGeom>
        <a:solidFill>
          <a:sysClr val="window" lastClr="FFFF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15815CA0-9CC8-49BA-AFEF-E8A4E4209FFD}" type="pres">
      <dgm:prSet presAssocID="{81BA998A-583E-4005-A88F-A9CD0B270460}" presName="sibTrans" presStyleCnt="0"/>
      <dgm:spPr/>
    </dgm:pt>
    <dgm:pt modelId="{79A10D92-1606-4C1F-8ED8-FC79EEB324C9}" type="pres">
      <dgm:prSet presAssocID="{06A2C7AE-E26D-4BE7-B584-6A3C6819A382}" presName="composite" presStyleCnt="0"/>
      <dgm:spPr/>
    </dgm:pt>
    <dgm:pt modelId="{203C2164-825B-4675-997C-192067944424}" type="pres">
      <dgm:prSet presAssocID="{06A2C7AE-E26D-4BE7-B584-6A3C6819A382}" presName="rect1" presStyleLbl="trAlignAcc1" presStyleIdx="1" presStyleCnt="3" custLinFactNeighborY="9872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FD02CAA-BC2F-4737-AC78-57D724D6B72F}" type="pres">
      <dgm:prSet presAssocID="{06A2C7AE-E26D-4BE7-B584-6A3C6819A382}" presName="rect2" presStyleLbl="fgImgPlace1" presStyleIdx="1" presStyleCnt="3"/>
      <dgm:spPr>
        <a:xfrm>
          <a:off x="2329" y="2609398"/>
          <a:ext cx="1011285" cy="1516928"/>
        </a:xfrm>
        <a:prstGeom prst="rect">
          <a:avLst/>
        </a:prstGeom>
        <a:solidFill>
          <a:sysClr val="window" lastClr="FFFF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  <dgm:pt modelId="{68225581-F27E-4191-88F5-6E3317E0D933}" type="pres">
      <dgm:prSet presAssocID="{E88E64EF-A663-42BA-B12F-1D8764BD41C0}" presName="sibTrans" presStyleCnt="0"/>
      <dgm:spPr/>
    </dgm:pt>
    <dgm:pt modelId="{7BA5BE0D-7E29-45D6-AC4C-1DDF589DDC4E}" type="pres">
      <dgm:prSet presAssocID="{892616E3-AF35-4161-A34F-BD0B27732E1D}" presName="composite" presStyleCnt="0"/>
      <dgm:spPr/>
    </dgm:pt>
    <dgm:pt modelId="{A5238268-7892-4AD5-B2CC-D0516A579AE7}" type="pres">
      <dgm:prSet presAssocID="{892616E3-AF35-4161-A34F-BD0B27732E1D}" presName="rect1" presStyleLbl="trAlignAcc1" presStyleIdx="2" presStyleCnt="3" custLinFactNeighborY="9872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F7355AB-1A34-4C0E-B5FA-689C2EDD6DC5}" type="pres">
      <dgm:prSet presAssocID="{892616E3-AF35-4161-A34F-BD0B27732E1D}" presName="rect2" presStyleLbl="fgImgPlace1" presStyleIdx="2" presStyleCnt="3"/>
      <dgm:spPr>
        <a:xfrm>
          <a:off x="5064232" y="2609398"/>
          <a:ext cx="1011285" cy="1516928"/>
        </a:xfrm>
        <a:prstGeom prst="rect">
          <a:avLst/>
        </a:prstGeom>
        <a:solidFill>
          <a:sysClr val="window" lastClr="FFFF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</dgm:pt>
  </dgm:ptLst>
  <dgm:cxnLst>
    <dgm:cxn modelId="{530FFBA5-E8F5-4B79-8CA4-04AA83D257A2}" type="presOf" srcId="{37FFC251-5738-490F-A958-389D5555E4E6}" destId="{C51162B1-E511-4AB3-977B-4079AE87C23E}" srcOrd="0" destOrd="0" presId="urn:microsoft.com/office/officeart/2008/layout/PictureStrips"/>
    <dgm:cxn modelId="{26DEF225-2450-4637-8A21-BC3CD9A331CC}" type="presOf" srcId="{892616E3-AF35-4161-A34F-BD0B27732E1D}" destId="{A5238268-7892-4AD5-B2CC-D0516A579AE7}" srcOrd="0" destOrd="0" presId="urn:microsoft.com/office/officeart/2008/layout/PictureStrips"/>
    <dgm:cxn modelId="{2D163812-D77A-4B68-8A69-CD5374AE779B}" srcId="{AB9C311C-F0ED-4838-84B5-6D037935864B}" destId="{37FFC251-5738-490F-A958-389D5555E4E6}" srcOrd="0" destOrd="0" parTransId="{C2D932A5-7EF2-4F09-8192-D97D5151D753}" sibTransId="{81BA998A-583E-4005-A88F-A9CD0B270460}"/>
    <dgm:cxn modelId="{CADDFF94-2D24-4ED2-9A69-9E417E3F403F}" type="presOf" srcId="{AB9C311C-F0ED-4838-84B5-6D037935864B}" destId="{A6D4F537-1314-4596-85AC-32F953EFFC74}" srcOrd="0" destOrd="0" presId="urn:microsoft.com/office/officeart/2008/layout/PictureStrips"/>
    <dgm:cxn modelId="{D7ED5948-9707-4411-8EF7-7449F2C85495}" type="presOf" srcId="{06A2C7AE-E26D-4BE7-B584-6A3C6819A382}" destId="{203C2164-825B-4675-997C-192067944424}" srcOrd="0" destOrd="0" presId="urn:microsoft.com/office/officeart/2008/layout/PictureStrips"/>
    <dgm:cxn modelId="{29122088-9767-4C9F-B0F2-D3039D26DC58}" srcId="{AB9C311C-F0ED-4838-84B5-6D037935864B}" destId="{06A2C7AE-E26D-4BE7-B584-6A3C6819A382}" srcOrd="1" destOrd="0" parTransId="{04F4B944-4EF4-41AC-841E-21D00E84FCCD}" sibTransId="{E88E64EF-A663-42BA-B12F-1D8764BD41C0}"/>
    <dgm:cxn modelId="{E3630685-3486-4FD3-9555-E5DF0A5DED7D}" srcId="{AB9C311C-F0ED-4838-84B5-6D037935864B}" destId="{892616E3-AF35-4161-A34F-BD0B27732E1D}" srcOrd="2" destOrd="0" parTransId="{3F539E6D-6EDA-497C-B114-1347AEF75472}" sibTransId="{1B91025E-5130-448C-B420-99848BB351C5}"/>
    <dgm:cxn modelId="{5DB7319D-E7B4-4A06-B919-04D0C31F77B5}" type="presParOf" srcId="{A6D4F537-1314-4596-85AC-32F953EFFC74}" destId="{17E84FF8-049E-46DB-88B7-DFAD90D79EA5}" srcOrd="0" destOrd="0" presId="urn:microsoft.com/office/officeart/2008/layout/PictureStrips"/>
    <dgm:cxn modelId="{31691C64-2D2D-4F6C-A94E-7227A5C1B84D}" type="presParOf" srcId="{17E84FF8-049E-46DB-88B7-DFAD90D79EA5}" destId="{C51162B1-E511-4AB3-977B-4079AE87C23E}" srcOrd="0" destOrd="0" presId="urn:microsoft.com/office/officeart/2008/layout/PictureStrips"/>
    <dgm:cxn modelId="{E5365C68-E6AF-464D-B426-D85C27D1F7DF}" type="presParOf" srcId="{17E84FF8-049E-46DB-88B7-DFAD90D79EA5}" destId="{1EC298C3-3AC1-46D2-87A5-5C9E982FE48B}" srcOrd="1" destOrd="0" presId="urn:microsoft.com/office/officeart/2008/layout/PictureStrips"/>
    <dgm:cxn modelId="{8F470444-416C-4D7E-94CF-9698A10BD780}" type="presParOf" srcId="{A6D4F537-1314-4596-85AC-32F953EFFC74}" destId="{15815CA0-9CC8-49BA-AFEF-E8A4E4209FFD}" srcOrd="1" destOrd="0" presId="urn:microsoft.com/office/officeart/2008/layout/PictureStrips"/>
    <dgm:cxn modelId="{01BCC1A3-B3A5-4133-B427-C5BA6CB72841}" type="presParOf" srcId="{A6D4F537-1314-4596-85AC-32F953EFFC74}" destId="{79A10D92-1606-4C1F-8ED8-FC79EEB324C9}" srcOrd="2" destOrd="0" presId="urn:microsoft.com/office/officeart/2008/layout/PictureStrips"/>
    <dgm:cxn modelId="{B692D1A0-FD68-4DC4-B5E2-3C7707109463}" type="presParOf" srcId="{79A10D92-1606-4C1F-8ED8-FC79EEB324C9}" destId="{203C2164-825B-4675-997C-192067944424}" srcOrd="0" destOrd="0" presId="urn:microsoft.com/office/officeart/2008/layout/PictureStrips"/>
    <dgm:cxn modelId="{E442FB12-BAC7-4F14-BD18-0D29BCC70D9C}" type="presParOf" srcId="{79A10D92-1606-4C1F-8ED8-FC79EEB324C9}" destId="{FFD02CAA-BC2F-4737-AC78-57D724D6B72F}" srcOrd="1" destOrd="0" presId="urn:microsoft.com/office/officeart/2008/layout/PictureStrips"/>
    <dgm:cxn modelId="{21E5846E-EC4D-411F-B9AB-55920F214FCC}" type="presParOf" srcId="{A6D4F537-1314-4596-85AC-32F953EFFC74}" destId="{68225581-F27E-4191-88F5-6E3317E0D933}" srcOrd="3" destOrd="0" presId="urn:microsoft.com/office/officeart/2008/layout/PictureStrips"/>
    <dgm:cxn modelId="{D844FBF5-FA8E-46EB-B798-BE0E4C720789}" type="presParOf" srcId="{A6D4F537-1314-4596-85AC-32F953EFFC74}" destId="{7BA5BE0D-7E29-45D6-AC4C-1DDF589DDC4E}" srcOrd="4" destOrd="0" presId="urn:microsoft.com/office/officeart/2008/layout/PictureStrips"/>
    <dgm:cxn modelId="{A6039FFB-292D-4839-8C13-70E36B06BF10}" type="presParOf" srcId="{7BA5BE0D-7E29-45D6-AC4C-1DDF589DDC4E}" destId="{A5238268-7892-4AD5-B2CC-D0516A579AE7}" srcOrd="0" destOrd="0" presId="urn:microsoft.com/office/officeart/2008/layout/PictureStrips"/>
    <dgm:cxn modelId="{5C6E2882-B795-4E25-A453-8FA0EEE5C2C3}" type="presParOf" srcId="{7BA5BE0D-7E29-45D6-AC4C-1DDF589DDC4E}" destId="{5F7355AB-1A34-4C0E-B5FA-689C2EDD6DC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9C311C-F0ED-4838-84B5-6D037935864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37FFC251-5738-490F-A958-389D5555E4E6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Grant reform is an election commitment</a:t>
          </a:r>
        </a:p>
      </dgm:t>
    </dgm:pt>
    <dgm:pt modelId="{C2D932A5-7EF2-4F09-8192-D97D5151D753}" type="parTrans" cxnId="{2D163812-D77A-4B68-8A69-CD5374AE779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81BA998A-583E-4005-A88F-A9CD0B270460}" type="sibTrans" cxnId="{2D163812-D77A-4B68-8A69-CD5374AE779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DA4AE24E-7886-4916-B87B-66A6D2CACBE9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A ‘pipeline’ approach is easier to administer and builds on existing programs</a:t>
          </a:r>
        </a:p>
      </dgm:t>
    </dgm:pt>
    <dgm:pt modelId="{FA944CE5-562F-4916-9E8B-FD3DF40B2E4B}" type="parTrans" cxnId="{2B9BCAA5-0421-470A-B9F5-051139AA3EF1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FB2FE60-CE2B-469F-864F-BE82CC43988C}" type="sibTrans" cxnId="{2B9BCAA5-0421-470A-B9F5-051139AA3EF1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06A2C7AE-E26D-4BE7-B584-6A3C6819A382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Councils are best placed to identify and deliver on local priorities</a:t>
          </a:r>
        </a:p>
      </dgm:t>
    </dgm:pt>
    <dgm:pt modelId="{04F4B944-4EF4-41AC-841E-21D00E84FCCD}" type="parTrans" cxnId="{29122088-9767-4C9F-B0F2-D3039D26DC58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88E64EF-A663-42BA-B12F-1D8764BD41C0}" type="sibTrans" cxnId="{29122088-9767-4C9F-B0F2-D3039D26DC58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32F4BEA5-261B-474E-8D59-A2C667AAAD3F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Four-year State Government terms support a longer-term approach</a:t>
          </a:r>
        </a:p>
      </dgm:t>
    </dgm:pt>
    <dgm:pt modelId="{74E65F86-7BE1-4C07-A266-9EDBB4990F0F}" type="parTrans" cxnId="{F7A3E79A-643B-478C-A00B-3D72F6560456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C3DF587-9D50-4A58-A9EC-2B47884870C1}" type="sibTrans" cxnId="{F7A3E79A-643B-478C-A00B-3D72F6560456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892616E3-AF35-4161-A34F-BD0B27732E1D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Councils are major employers in their regions</a:t>
          </a:r>
        </a:p>
      </dgm:t>
    </dgm:pt>
    <dgm:pt modelId="{3F539E6D-6EDA-497C-B114-1347AEF75472}" type="parTrans" cxnId="{E3630685-3486-4FD3-9555-E5DF0A5DED7D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1B91025E-5130-448C-B420-99848BB351C5}" type="sibTrans" cxnId="{E3630685-3486-4FD3-9555-E5DF0A5DED7D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D8163D78-23C9-48F9-8D2C-47139AEB4BC9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Local government has a stakeholder network that can support reform efforts</a:t>
          </a:r>
        </a:p>
      </dgm:t>
    </dgm:pt>
    <dgm:pt modelId="{3E679910-DACD-4C23-ADC2-2D34DDC97B75}" type="parTrans" cxnId="{7EC738C7-30F4-4BED-916A-59F229F2592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05BE03DA-04F1-4A8F-8637-8995D39774D1}" type="sibTrans" cxnId="{7EC738C7-30F4-4BED-916A-59F229F2592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A6D4F537-1314-4596-85AC-32F953EFFC74}" type="pres">
      <dgm:prSet presAssocID="{AB9C311C-F0ED-4838-84B5-6D037935864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17E84FF8-049E-46DB-88B7-DFAD90D79EA5}" type="pres">
      <dgm:prSet presAssocID="{37FFC251-5738-490F-A958-389D5555E4E6}" presName="composite" presStyleCnt="0"/>
      <dgm:spPr/>
    </dgm:pt>
    <dgm:pt modelId="{C51162B1-E511-4AB3-977B-4079AE87C23E}" type="pres">
      <dgm:prSet presAssocID="{37FFC251-5738-490F-A958-389D5555E4E6}" presName="rect1" presStyleLbl="trAlignAcc1" presStyleIdx="0" presStyleCnt="6" custLinFactNeighborX="-213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EC298C3-3AC1-46D2-87A5-5C9E982FE48B}" type="pres">
      <dgm:prSet presAssocID="{37FFC251-5738-490F-A958-389D5555E4E6}" presName="rect2" presStyleLbl="fgImgPlace1" presStyleIdx="0" presStyleCnt="6" custScaleX="139922" custLinFactNeighborX="-23501" custLinFactNeighborY="584"/>
      <dgm:spPr>
        <a:solidFill>
          <a:schemeClr val="bg1"/>
        </a:solidFill>
      </dgm:spPr>
    </dgm:pt>
    <dgm:pt modelId="{15815CA0-9CC8-49BA-AFEF-E8A4E4209FFD}" type="pres">
      <dgm:prSet presAssocID="{81BA998A-583E-4005-A88F-A9CD0B270460}" presName="sibTrans" presStyleCnt="0"/>
      <dgm:spPr/>
    </dgm:pt>
    <dgm:pt modelId="{BF24042F-5EDA-4F48-8C68-147CC6620159}" type="pres">
      <dgm:prSet presAssocID="{DA4AE24E-7886-4916-B87B-66A6D2CACBE9}" presName="composite" presStyleCnt="0"/>
      <dgm:spPr/>
    </dgm:pt>
    <dgm:pt modelId="{78AA27E5-6B6A-4B12-9910-061FE946DB28}" type="pres">
      <dgm:prSet presAssocID="{DA4AE24E-7886-4916-B87B-66A6D2CACBE9}" presName="rect1" presStyleLbl="trAlignAcc1" presStyleIdx="1" presStyleCnt="6" custLinFactNeighborX="-333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4BA866B-87B0-46F9-85DF-13620805333A}" type="pres">
      <dgm:prSet presAssocID="{DA4AE24E-7886-4916-B87B-66A6D2CACBE9}" presName="rect2" presStyleLbl="fgImgPlace1" presStyleIdx="1" presStyleCnt="6"/>
      <dgm:spPr>
        <a:solidFill>
          <a:schemeClr val="bg1"/>
        </a:solidFill>
      </dgm:spPr>
    </dgm:pt>
    <dgm:pt modelId="{B188AF96-0684-4F6B-8490-FFDA607CB855}" type="pres">
      <dgm:prSet presAssocID="{EFB2FE60-CE2B-469F-864F-BE82CC43988C}" presName="sibTrans" presStyleCnt="0"/>
      <dgm:spPr/>
    </dgm:pt>
    <dgm:pt modelId="{79A10D92-1606-4C1F-8ED8-FC79EEB324C9}" type="pres">
      <dgm:prSet presAssocID="{06A2C7AE-E26D-4BE7-B584-6A3C6819A382}" presName="composite" presStyleCnt="0"/>
      <dgm:spPr/>
    </dgm:pt>
    <dgm:pt modelId="{203C2164-825B-4675-997C-192067944424}" type="pres">
      <dgm:prSet presAssocID="{06A2C7AE-E26D-4BE7-B584-6A3C6819A382}" presName="rect1" presStyleLbl="tr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FD02CAA-BC2F-4737-AC78-57D724D6B72F}" type="pres">
      <dgm:prSet presAssocID="{06A2C7AE-E26D-4BE7-B584-6A3C6819A382}" presName="rect2" presStyleLbl="fgImgPlace1" presStyleIdx="2" presStyleCnt="6" custLinFactNeighborX="-4593" custLinFactNeighborY="3034"/>
      <dgm:spPr>
        <a:solidFill>
          <a:schemeClr val="bg1"/>
        </a:solidFill>
      </dgm:spPr>
    </dgm:pt>
    <dgm:pt modelId="{68225581-F27E-4191-88F5-6E3317E0D933}" type="pres">
      <dgm:prSet presAssocID="{E88E64EF-A663-42BA-B12F-1D8764BD41C0}" presName="sibTrans" presStyleCnt="0"/>
      <dgm:spPr/>
    </dgm:pt>
    <dgm:pt modelId="{B42179E6-47C8-4920-B870-5CA49E135529}" type="pres">
      <dgm:prSet presAssocID="{32F4BEA5-261B-474E-8D59-A2C667AAAD3F}" presName="composite" presStyleCnt="0"/>
      <dgm:spPr/>
    </dgm:pt>
    <dgm:pt modelId="{C08BA756-5872-42E4-ACCD-3A6057FEEEA3}" type="pres">
      <dgm:prSet presAssocID="{32F4BEA5-261B-474E-8D59-A2C667AAAD3F}" presName="rect1" presStyleLbl="tr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734AF92-09F8-48FB-8B0F-32CE3C36397C}" type="pres">
      <dgm:prSet presAssocID="{32F4BEA5-261B-474E-8D59-A2C667AAAD3F}" presName="rect2" presStyleLbl="fgImgPlace1" presStyleIdx="3" presStyleCnt="6"/>
      <dgm:spPr>
        <a:solidFill>
          <a:schemeClr val="bg1"/>
        </a:solidFill>
      </dgm:spPr>
    </dgm:pt>
    <dgm:pt modelId="{3607C704-8AEE-49CF-A1CC-DBC182F20C80}" type="pres">
      <dgm:prSet presAssocID="{EC3DF587-9D50-4A58-A9EC-2B47884870C1}" presName="sibTrans" presStyleCnt="0"/>
      <dgm:spPr/>
    </dgm:pt>
    <dgm:pt modelId="{7BA5BE0D-7E29-45D6-AC4C-1DDF589DDC4E}" type="pres">
      <dgm:prSet presAssocID="{892616E3-AF35-4161-A34F-BD0B27732E1D}" presName="composite" presStyleCnt="0"/>
      <dgm:spPr/>
    </dgm:pt>
    <dgm:pt modelId="{A5238268-7892-4AD5-B2CC-D0516A579AE7}" type="pres">
      <dgm:prSet presAssocID="{892616E3-AF35-4161-A34F-BD0B27732E1D}" presName="rect1" presStyleLbl="trAlignAcc1" presStyleIdx="4" presStyleCnt="6" custLinFactNeighborX="-1377" custLinFactNeighborY="755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F7355AB-1A34-4C0E-B5FA-689C2EDD6DC5}" type="pres">
      <dgm:prSet presAssocID="{892616E3-AF35-4161-A34F-BD0B27732E1D}" presName="rect2" presStyleLbl="fgImgPlace1" presStyleIdx="4" presStyleCnt="6"/>
      <dgm:spPr>
        <a:solidFill>
          <a:schemeClr val="bg1"/>
        </a:solidFill>
      </dgm:spPr>
    </dgm:pt>
    <dgm:pt modelId="{5DB1B8AD-5B6A-4CD4-8E03-F5E255425B2B}" type="pres">
      <dgm:prSet presAssocID="{1B91025E-5130-448C-B420-99848BB351C5}" presName="sibTrans" presStyleCnt="0"/>
      <dgm:spPr/>
    </dgm:pt>
    <dgm:pt modelId="{3548C979-B48D-4EE8-A075-D71E22830A38}" type="pres">
      <dgm:prSet presAssocID="{D8163D78-23C9-48F9-8D2C-47139AEB4BC9}" presName="composite" presStyleCnt="0"/>
      <dgm:spPr/>
    </dgm:pt>
    <dgm:pt modelId="{B5AA3FD7-9D0D-4C64-9EDC-F7C2D625D176}" type="pres">
      <dgm:prSet presAssocID="{D8163D78-23C9-48F9-8D2C-47139AEB4BC9}" presName="rect1" presStyleLbl="tr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5DB4987-E265-4355-B3AA-78893CB0A2E8}" type="pres">
      <dgm:prSet presAssocID="{D8163D78-23C9-48F9-8D2C-47139AEB4BC9}" presName="rect2" presStyleLbl="fgImgPlace1" presStyleIdx="5" presStyleCnt="6"/>
      <dgm:spPr>
        <a:solidFill>
          <a:schemeClr val="bg1"/>
        </a:solidFill>
      </dgm:spPr>
    </dgm:pt>
  </dgm:ptLst>
  <dgm:cxnLst>
    <dgm:cxn modelId="{B2D4B221-AFC4-4654-A97E-7E1BBAD8E876}" type="presOf" srcId="{D8163D78-23C9-48F9-8D2C-47139AEB4BC9}" destId="{B5AA3FD7-9D0D-4C64-9EDC-F7C2D625D176}" srcOrd="0" destOrd="0" presId="urn:microsoft.com/office/officeart/2008/layout/PictureStrips"/>
    <dgm:cxn modelId="{1F4508B3-196E-4C84-B3F9-3986B9F1625F}" type="presOf" srcId="{DA4AE24E-7886-4916-B87B-66A6D2CACBE9}" destId="{78AA27E5-6B6A-4B12-9910-061FE946DB28}" srcOrd="0" destOrd="0" presId="urn:microsoft.com/office/officeart/2008/layout/PictureStrips"/>
    <dgm:cxn modelId="{D7ED5948-9707-4411-8EF7-7449F2C85495}" type="presOf" srcId="{06A2C7AE-E26D-4BE7-B584-6A3C6819A382}" destId="{203C2164-825B-4675-997C-192067944424}" srcOrd="0" destOrd="0" presId="urn:microsoft.com/office/officeart/2008/layout/PictureStrips"/>
    <dgm:cxn modelId="{26DEF225-2450-4637-8A21-BC3CD9A331CC}" type="presOf" srcId="{892616E3-AF35-4161-A34F-BD0B27732E1D}" destId="{A5238268-7892-4AD5-B2CC-D0516A579AE7}" srcOrd="0" destOrd="0" presId="urn:microsoft.com/office/officeart/2008/layout/PictureStrips"/>
    <dgm:cxn modelId="{2B9BCAA5-0421-470A-B9F5-051139AA3EF1}" srcId="{AB9C311C-F0ED-4838-84B5-6D037935864B}" destId="{DA4AE24E-7886-4916-B87B-66A6D2CACBE9}" srcOrd="1" destOrd="0" parTransId="{FA944CE5-562F-4916-9E8B-FD3DF40B2E4B}" sibTransId="{EFB2FE60-CE2B-469F-864F-BE82CC43988C}"/>
    <dgm:cxn modelId="{7EC738C7-30F4-4BED-916A-59F229F2592B}" srcId="{AB9C311C-F0ED-4838-84B5-6D037935864B}" destId="{D8163D78-23C9-48F9-8D2C-47139AEB4BC9}" srcOrd="5" destOrd="0" parTransId="{3E679910-DACD-4C23-ADC2-2D34DDC97B75}" sibTransId="{05BE03DA-04F1-4A8F-8637-8995D39774D1}"/>
    <dgm:cxn modelId="{91FC3343-34A0-4968-9A62-661D42D2E62D}" type="presOf" srcId="{32F4BEA5-261B-474E-8D59-A2C667AAAD3F}" destId="{C08BA756-5872-42E4-ACCD-3A6057FEEEA3}" srcOrd="0" destOrd="0" presId="urn:microsoft.com/office/officeart/2008/layout/PictureStrips"/>
    <dgm:cxn modelId="{F7A3E79A-643B-478C-A00B-3D72F6560456}" srcId="{AB9C311C-F0ED-4838-84B5-6D037935864B}" destId="{32F4BEA5-261B-474E-8D59-A2C667AAAD3F}" srcOrd="3" destOrd="0" parTransId="{74E65F86-7BE1-4C07-A266-9EDBB4990F0F}" sibTransId="{EC3DF587-9D50-4A58-A9EC-2B47884870C1}"/>
    <dgm:cxn modelId="{E3630685-3486-4FD3-9555-E5DF0A5DED7D}" srcId="{AB9C311C-F0ED-4838-84B5-6D037935864B}" destId="{892616E3-AF35-4161-A34F-BD0B27732E1D}" srcOrd="4" destOrd="0" parTransId="{3F539E6D-6EDA-497C-B114-1347AEF75472}" sibTransId="{1B91025E-5130-448C-B420-99848BB351C5}"/>
    <dgm:cxn modelId="{2D163812-D77A-4B68-8A69-CD5374AE779B}" srcId="{AB9C311C-F0ED-4838-84B5-6D037935864B}" destId="{37FFC251-5738-490F-A958-389D5555E4E6}" srcOrd="0" destOrd="0" parTransId="{C2D932A5-7EF2-4F09-8192-D97D5151D753}" sibTransId="{81BA998A-583E-4005-A88F-A9CD0B270460}"/>
    <dgm:cxn modelId="{29122088-9767-4C9F-B0F2-D3039D26DC58}" srcId="{AB9C311C-F0ED-4838-84B5-6D037935864B}" destId="{06A2C7AE-E26D-4BE7-B584-6A3C6819A382}" srcOrd="2" destOrd="0" parTransId="{04F4B944-4EF4-41AC-841E-21D00E84FCCD}" sibTransId="{E88E64EF-A663-42BA-B12F-1D8764BD41C0}"/>
    <dgm:cxn modelId="{530FFBA5-E8F5-4B79-8CA4-04AA83D257A2}" type="presOf" srcId="{37FFC251-5738-490F-A958-389D5555E4E6}" destId="{C51162B1-E511-4AB3-977B-4079AE87C23E}" srcOrd="0" destOrd="0" presId="urn:microsoft.com/office/officeart/2008/layout/PictureStrips"/>
    <dgm:cxn modelId="{CADDFF94-2D24-4ED2-9A69-9E417E3F403F}" type="presOf" srcId="{AB9C311C-F0ED-4838-84B5-6D037935864B}" destId="{A6D4F537-1314-4596-85AC-32F953EFFC74}" srcOrd="0" destOrd="0" presId="urn:microsoft.com/office/officeart/2008/layout/PictureStrips"/>
    <dgm:cxn modelId="{5DB7319D-E7B4-4A06-B919-04D0C31F77B5}" type="presParOf" srcId="{A6D4F537-1314-4596-85AC-32F953EFFC74}" destId="{17E84FF8-049E-46DB-88B7-DFAD90D79EA5}" srcOrd="0" destOrd="0" presId="urn:microsoft.com/office/officeart/2008/layout/PictureStrips"/>
    <dgm:cxn modelId="{31691C64-2D2D-4F6C-A94E-7227A5C1B84D}" type="presParOf" srcId="{17E84FF8-049E-46DB-88B7-DFAD90D79EA5}" destId="{C51162B1-E511-4AB3-977B-4079AE87C23E}" srcOrd="0" destOrd="0" presId="urn:microsoft.com/office/officeart/2008/layout/PictureStrips"/>
    <dgm:cxn modelId="{E5365C68-E6AF-464D-B426-D85C27D1F7DF}" type="presParOf" srcId="{17E84FF8-049E-46DB-88B7-DFAD90D79EA5}" destId="{1EC298C3-3AC1-46D2-87A5-5C9E982FE48B}" srcOrd="1" destOrd="0" presId="urn:microsoft.com/office/officeart/2008/layout/PictureStrips"/>
    <dgm:cxn modelId="{8F470444-416C-4D7E-94CF-9698A10BD780}" type="presParOf" srcId="{A6D4F537-1314-4596-85AC-32F953EFFC74}" destId="{15815CA0-9CC8-49BA-AFEF-E8A4E4209FFD}" srcOrd="1" destOrd="0" presId="urn:microsoft.com/office/officeart/2008/layout/PictureStrips"/>
    <dgm:cxn modelId="{B452FE0C-94DC-4220-9770-1693F7C4DC0F}" type="presParOf" srcId="{A6D4F537-1314-4596-85AC-32F953EFFC74}" destId="{BF24042F-5EDA-4F48-8C68-147CC6620159}" srcOrd="2" destOrd="0" presId="urn:microsoft.com/office/officeart/2008/layout/PictureStrips"/>
    <dgm:cxn modelId="{6B788F95-DB3F-434F-955C-34CE858324F9}" type="presParOf" srcId="{BF24042F-5EDA-4F48-8C68-147CC6620159}" destId="{78AA27E5-6B6A-4B12-9910-061FE946DB28}" srcOrd="0" destOrd="0" presId="urn:microsoft.com/office/officeart/2008/layout/PictureStrips"/>
    <dgm:cxn modelId="{F12AA6D6-BE96-4B25-9B1D-B09A7BAE600D}" type="presParOf" srcId="{BF24042F-5EDA-4F48-8C68-147CC6620159}" destId="{34BA866B-87B0-46F9-85DF-13620805333A}" srcOrd="1" destOrd="0" presId="urn:microsoft.com/office/officeart/2008/layout/PictureStrips"/>
    <dgm:cxn modelId="{D2B8D6EE-8972-4B1F-AB25-B486F5FE2FDF}" type="presParOf" srcId="{A6D4F537-1314-4596-85AC-32F953EFFC74}" destId="{B188AF96-0684-4F6B-8490-FFDA607CB855}" srcOrd="3" destOrd="0" presId="urn:microsoft.com/office/officeart/2008/layout/PictureStrips"/>
    <dgm:cxn modelId="{01BCC1A3-B3A5-4133-B427-C5BA6CB72841}" type="presParOf" srcId="{A6D4F537-1314-4596-85AC-32F953EFFC74}" destId="{79A10D92-1606-4C1F-8ED8-FC79EEB324C9}" srcOrd="4" destOrd="0" presId="urn:microsoft.com/office/officeart/2008/layout/PictureStrips"/>
    <dgm:cxn modelId="{B692D1A0-FD68-4DC4-B5E2-3C7707109463}" type="presParOf" srcId="{79A10D92-1606-4C1F-8ED8-FC79EEB324C9}" destId="{203C2164-825B-4675-997C-192067944424}" srcOrd="0" destOrd="0" presId="urn:microsoft.com/office/officeart/2008/layout/PictureStrips"/>
    <dgm:cxn modelId="{E442FB12-BAC7-4F14-BD18-0D29BCC70D9C}" type="presParOf" srcId="{79A10D92-1606-4C1F-8ED8-FC79EEB324C9}" destId="{FFD02CAA-BC2F-4737-AC78-57D724D6B72F}" srcOrd="1" destOrd="0" presId="urn:microsoft.com/office/officeart/2008/layout/PictureStrips"/>
    <dgm:cxn modelId="{21E5846E-EC4D-411F-B9AB-55920F214FCC}" type="presParOf" srcId="{A6D4F537-1314-4596-85AC-32F953EFFC74}" destId="{68225581-F27E-4191-88F5-6E3317E0D933}" srcOrd="5" destOrd="0" presId="urn:microsoft.com/office/officeart/2008/layout/PictureStrips"/>
    <dgm:cxn modelId="{EAB7FA9F-A5A2-4170-A879-2A861D172437}" type="presParOf" srcId="{A6D4F537-1314-4596-85AC-32F953EFFC74}" destId="{B42179E6-47C8-4920-B870-5CA49E135529}" srcOrd="6" destOrd="0" presId="urn:microsoft.com/office/officeart/2008/layout/PictureStrips"/>
    <dgm:cxn modelId="{BA1BF713-2A1E-4FC8-AE1A-C782BE7F4436}" type="presParOf" srcId="{B42179E6-47C8-4920-B870-5CA49E135529}" destId="{C08BA756-5872-42E4-ACCD-3A6057FEEEA3}" srcOrd="0" destOrd="0" presId="urn:microsoft.com/office/officeart/2008/layout/PictureStrips"/>
    <dgm:cxn modelId="{4F7A36EA-0387-447D-BFAD-DF606E419D92}" type="presParOf" srcId="{B42179E6-47C8-4920-B870-5CA49E135529}" destId="{3734AF92-09F8-48FB-8B0F-32CE3C36397C}" srcOrd="1" destOrd="0" presId="urn:microsoft.com/office/officeart/2008/layout/PictureStrips"/>
    <dgm:cxn modelId="{CE211EFB-D750-40DC-AE19-C59A61F97BBF}" type="presParOf" srcId="{A6D4F537-1314-4596-85AC-32F953EFFC74}" destId="{3607C704-8AEE-49CF-A1CC-DBC182F20C80}" srcOrd="7" destOrd="0" presId="urn:microsoft.com/office/officeart/2008/layout/PictureStrips"/>
    <dgm:cxn modelId="{D844FBF5-FA8E-46EB-B798-BE0E4C720789}" type="presParOf" srcId="{A6D4F537-1314-4596-85AC-32F953EFFC74}" destId="{7BA5BE0D-7E29-45D6-AC4C-1DDF589DDC4E}" srcOrd="8" destOrd="0" presId="urn:microsoft.com/office/officeart/2008/layout/PictureStrips"/>
    <dgm:cxn modelId="{A6039FFB-292D-4839-8C13-70E36B06BF10}" type="presParOf" srcId="{7BA5BE0D-7E29-45D6-AC4C-1DDF589DDC4E}" destId="{A5238268-7892-4AD5-B2CC-D0516A579AE7}" srcOrd="0" destOrd="0" presId="urn:microsoft.com/office/officeart/2008/layout/PictureStrips"/>
    <dgm:cxn modelId="{5C6E2882-B795-4E25-A453-8FA0EEE5C2C3}" type="presParOf" srcId="{7BA5BE0D-7E29-45D6-AC4C-1DDF589DDC4E}" destId="{5F7355AB-1A34-4C0E-B5FA-689C2EDD6DC5}" srcOrd="1" destOrd="0" presId="urn:microsoft.com/office/officeart/2008/layout/PictureStrips"/>
    <dgm:cxn modelId="{D242DA40-0F70-4013-BBE3-0EF790FD7305}" type="presParOf" srcId="{A6D4F537-1314-4596-85AC-32F953EFFC74}" destId="{5DB1B8AD-5B6A-4CD4-8E03-F5E255425B2B}" srcOrd="9" destOrd="0" presId="urn:microsoft.com/office/officeart/2008/layout/PictureStrips"/>
    <dgm:cxn modelId="{EC13302B-6986-45B1-8F6A-75E5B86C5B41}" type="presParOf" srcId="{A6D4F537-1314-4596-85AC-32F953EFFC74}" destId="{3548C979-B48D-4EE8-A075-D71E22830A38}" srcOrd="10" destOrd="0" presId="urn:microsoft.com/office/officeart/2008/layout/PictureStrips"/>
    <dgm:cxn modelId="{F202259E-0313-4786-B7B0-BF36BF05D8B7}" type="presParOf" srcId="{3548C979-B48D-4EE8-A075-D71E22830A38}" destId="{B5AA3FD7-9D0D-4C64-9EDC-F7C2D625D176}" srcOrd="0" destOrd="0" presId="urn:microsoft.com/office/officeart/2008/layout/PictureStrips"/>
    <dgm:cxn modelId="{8F3ECE7F-B052-4CDA-A78E-0CBC0519B80B}" type="presParOf" srcId="{3548C979-B48D-4EE8-A075-D71E22830A38}" destId="{D5DB4987-E265-4355-B3AA-78893CB0A2E8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9C311C-F0ED-4838-84B5-6D037935864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37FFC251-5738-490F-A958-389D5555E4E6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Genuine partnership between the State Government and local government</a:t>
          </a:r>
        </a:p>
      </dgm:t>
    </dgm:pt>
    <dgm:pt modelId="{C2D932A5-7EF2-4F09-8192-D97D5151D753}" type="parTrans" cxnId="{2D163812-D77A-4B68-8A69-CD5374AE779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81BA998A-583E-4005-A88F-A9CD0B270460}" type="sibTrans" cxnId="{2D163812-D77A-4B68-8A69-CD5374AE779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DA4AE24E-7886-4916-B87B-66A6D2CACBE9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Strategically focused on delivering outcomes</a:t>
          </a:r>
        </a:p>
      </dgm:t>
    </dgm:pt>
    <dgm:pt modelId="{FA944CE5-562F-4916-9E8B-FD3DF40B2E4B}" type="parTrans" cxnId="{2B9BCAA5-0421-470A-B9F5-051139AA3EF1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FB2FE60-CE2B-469F-864F-BE82CC43988C}" type="sibTrans" cxnId="{2B9BCAA5-0421-470A-B9F5-051139AA3EF1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06A2C7AE-E26D-4BE7-B584-6A3C6819A382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Stable funding parameters, underpinned by planning and asset management</a:t>
          </a:r>
        </a:p>
      </dgm:t>
    </dgm:pt>
    <dgm:pt modelId="{04F4B944-4EF4-41AC-841E-21D00E84FCCD}" type="parTrans" cxnId="{29122088-9767-4C9F-B0F2-D3039D26DC58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88E64EF-A663-42BA-B12F-1D8764BD41C0}" type="sibTrans" cxnId="{29122088-9767-4C9F-B0F2-D3039D26DC58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32F4BEA5-261B-474E-8D59-A2C667AAAD3F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Develops councils’ capability and capacity &amp; incentivises innovation</a:t>
          </a:r>
        </a:p>
      </dgm:t>
    </dgm:pt>
    <dgm:pt modelId="{74E65F86-7BE1-4C07-A266-9EDBB4990F0F}" type="parTrans" cxnId="{F7A3E79A-643B-478C-A00B-3D72F6560456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C3DF587-9D50-4A58-A9EC-2B47884870C1}" type="sibTrans" cxnId="{F7A3E79A-643B-478C-A00B-3D72F6560456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892616E3-AF35-4161-A34F-BD0B27732E1D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Administratively simple</a:t>
          </a:r>
        </a:p>
      </dgm:t>
    </dgm:pt>
    <dgm:pt modelId="{3F539E6D-6EDA-497C-B114-1347AEF75472}" type="parTrans" cxnId="{E3630685-3486-4FD3-9555-E5DF0A5DED7D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1B91025E-5130-448C-B420-99848BB351C5}" type="sibTrans" cxnId="{E3630685-3486-4FD3-9555-E5DF0A5DED7D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D8163D78-23C9-48F9-8D2C-47139AEB4BC9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Evaluation of outcomes to underpin learning and communication </a:t>
          </a:r>
        </a:p>
      </dgm:t>
    </dgm:pt>
    <dgm:pt modelId="{3E679910-DACD-4C23-ADC2-2D34DDC97B75}" type="parTrans" cxnId="{7EC738C7-30F4-4BED-916A-59F229F2592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05BE03DA-04F1-4A8F-8637-8995D39774D1}" type="sibTrans" cxnId="{7EC738C7-30F4-4BED-916A-59F229F2592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A6D4F537-1314-4596-85AC-32F953EFFC74}" type="pres">
      <dgm:prSet presAssocID="{AB9C311C-F0ED-4838-84B5-6D037935864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17E84FF8-049E-46DB-88B7-DFAD90D79EA5}" type="pres">
      <dgm:prSet presAssocID="{37FFC251-5738-490F-A958-389D5555E4E6}" presName="composite" presStyleCnt="0"/>
      <dgm:spPr/>
    </dgm:pt>
    <dgm:pt modelId="{C51162B1-E511-4AB3-977B-4079AE87C23E}" type="pres">
      <dgm:prSet presAssocID="{37FFC251-5738-490F-A958-389D5555E4E6}" presName="rect1" presStyleLbl="trAlignAcc1" presStyleIdx="0" presStyleCnt="6" custLinFactNeighborX="-213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EC298C3-3AC1-46D2-87A5-5C9E982FE48B}" type="pres">
      <dgm:prSet presAssocID="{37FFC251-5738-490F-A958-389D5555E4E6}" presName="rect2" presStyleLbl="fgImgPlace1" presStyleIdx="0" presStyleCnt="6" custScaleX="139922" custLinFactNeighborX="-23501" custLinFactNeighborY="584"/>
      <dgm:spPr>
        <a:solidFill>
          <a:schemeClr val="bg1"/>
        </a:solidFill>
      </dgm:spPr>
    </dgm:pt>
    <dgm:pt modelId="{15815CA0-9CC8-49BA-AFEF-E8A4E4209FFD}" type="pres">
      <dgm:prSet presAssocID="{81BA998A-583E-4005-A88F-A9CD0B270460}" presName="sibTrans" presStyleCnt="0"/>
      <dgm:spPr/>
    </dgm:pt>
    <dgm:pt modelId="{BF24042F-5EDA-4F48-8C68-147CC6620159}" type="pres">
      <dgm:prSet presAssocID="{DA4AE24E-7886-4916-B87B-66A6D2CACBE9}" presName="composite" presStyleCnt="0"/>
      <dgm:spPr/>
    </dgm:pt>
    <dgm:pt modelId="{78AA27E5-6B6A-4B12-9910-061FE946DB28}" type="pres">
      <dgm:prSet presAssocID="{DA4AE24E-7886-4916-B87B-66A6D2CACBE9}" presName="rect1" presStyleLbl="trAlignAcc1" presStyleIdx="1" presStyleCnt="6" custLinFactNeighborX="-333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4BA866B-87B0-46F9-85DF-13620805333A}" type="pres">
      <dgm:prSet presAssocID="{DA4AE24E-7886-4916-B87B-66A6D2CACBE9}" presName="rect2" presStyleLbl="fgImgPlace1" presStyleIdx="1" presStyleCnt="6"/>
      <dgm:spPr>
        <a:solidFill>
          <a:schemeClr val="bg1"/>
        </a:solidFill>
      </dgm:spPr>
    </dgm:pt>
    <dgm:pt modelId="{B188AF96-0684-4F6B-8490-FFDA607CB855}" type="pres">
      <dgm:prSet presAssocID="{EFB2FE60-CE2B-469F-864F-BE82CC43988C}" presName="sibTrans" presStyleCnt="0"/>
      <dgm:spPr/>
    </dgm:pt>
    <dgm:pt modelId="{79A10D92-1606-4C1F-8ED8-FC79EEB324C9}" type="pres">
      <dgm:prSet presAssocID="{06A2C7AE-E26D-4BE7-B584-6A3C6819A382}" presName="composite" presStyleCnt="0"/>
      <dgm:spPr/>
    </dgm:pt>
    <dgm:pt modelId="{203C2164-825B-4675-997C-192067944424}" type="pres">
      <dgm:prSet presAssocID="{06A2C7AE-E26D-4BE7-B584-6A3C6819A382}" presName="rect1" presStyleLbl="trAlignAcc1" presStyleIdx="2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FD02CAA-BC2F-4737-AC78-57D724D6B72F}" type="pres">
      <dgm:prSet presAssocID="{06A2C7AE-E26D-4BE7-B584-6A3C6819A382}" presName="rect2" presStyleLbl="fgImgPlace1" presStyleIdx="2" presStyleCnt="6"/>
      <dgm:spPr>
        <a:solidFill>
          <a:schemeClr val="bg1"/>
        </a:solidFill>
      </dgm:spPr>
    </dgm:pt>
    <dgm:pt modelId="{68225581-F27E-4191-88F5-6E3317E0D933}" type="pres">
      <dgm:prSet presAssocID="{E88E64EF-A663-42BA-B12F-1D8764BD41C0}" presName="sibTrans" presStyleCnt="0"/>
      <dgm:spPr/>
    </dgm:pt>
    <dgm:pt modelId="{B42179E6-47C8-4920-B870-5CA49E135529}" type="pres">
      <dgm:prSet presAssocID="{32F4BEA5-261B-474E-8D59-A2C667AAAD3F}" presName="composite" presStyleCnt="0"/>
      <dgm:spPr/>
    </dgm:pt>
    <dgm:pt modelId="{C08BA756-5872-42E4-ACCD-3A6057FEEEA3}" type="pres">
      <dgm:prSet presAssocID="{32F4BEA5-261B-474E-8D59-A2C667AAAD3F}" presName="rect1" presStyleLbl="trAlignAcc1" presStyleIdx="3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734AF92-09F8-48FB-8B0F-32CE3C36397C}" type="pres">
      <dgm:prSet presAssocID="{32F4BEA5-261B-474E-8D59-A2C667AAAD3F}" presName="rect2" presStyleLbl="fgImgPlace1" presStyleIdx="3" presStyleCnt="6"/>
      <dgm:spPr>
        <a:solidFill>
          <a:schemeClr val="bg1"/>
        </a:solidFill>
      </dgm:spPr>
    </dgm:pt>
    <dgm:pt modelId="{3607C704-8AEE-49CF-A1CC-DBC182F20C80}" type="pres">
      <dgm:prSet presAssocID="{EC3DF587-9D50-4A58-A9EC-2B47884870C1}" presName="sibTrans" presStyleCnt="0"/>
      <dgm:spPr/>
    </dgm:pt>
    <dgm:pt modelId="{7BA5BE0D-7E29-45D6-AC4C-1DDF589DDC4E}" type="pres">
      <dgm:prSet presAssocID="{892616E3-AF35-4161-A34F-BD0B27732E1D}" presName="composite" presStyleCnt="0"/>
      <dgm:spPr/>
    </dgm:pt>
    <dgm:pt modelId="{A5238268-7892-4AD5-B2CC-D0516A579AE7}" type="pres">
      <dgm:prSet presAssocID="{892616E3-AF35-4161-A34F-BD0B27732E1D}" presName="rect1" presStyleLbl="trAlignAcc1" presStyleIdx="4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F7355AB-1A34-4C0E-B5FA-689C2EDD6DC5}" type="pres">
      <dgm:prSet presAssocID="{892616E3-AF35-4161-A34F-BD0B27732E1D}" presName="rect2" presStyleLbl="fgImgPlace1" presStyleIdx="4" presStyleCnt="6"/>
      <dgm:spPr>
        <a:solidFill>
          <a:schemeClr val="bg1"/>
        </a:solidFill>
      </dgm:spPr>
    </dgm:pt>
    <dgm:pt modelId="{5DB1B8AD-5B6A-4CD4-8E03-F5E255425B2B}" type="pres">
      <dgm:prSet presAssocID="{1B91025E-5130-448C-B420-99848BB351C5}" presName="sibTrans" presStyleCnt="0"/>
      <dgm:spPr/>
    </dgm:pt>
    <dgm:pt modelId="{3548C979-B48D-4EE8-A075-D71E22830A38}" type="pres">
      <dgm:prSet presAssocID="{D8163D78-23C9-48F9-8D2C-47139AEB4BC9}" presName="composite" presStyleCnt="0"/>
      <dgm:spPr/>
    </dgm:pt>
    <dgm:pt modelId="{B5AA3FD7-9D0D-4C64-9EDC-F7C2D625D176}" type="pres">
      <dgm:prSet presAssocID="{D8163D78-23C9-48F9-8D2C-47139AEB4BC9}" presName="rect1" presStyleLbl="trAlignAcc1" presStyleIdx="5" presStyleCnt="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5DB4987-E265-4355-B3AA-78893CB0A2E8}" type="pres">
      <dgm:prSet presAssocID="{D8163D78-23C9-48F9-8D2C-47139AEB4BC9}" presName="rect2" presStyleLbl="fgImgPlace1" presStyleIdx="5" presStyleCnt="6"/>
      <dgm:spPr>
        <a:solidFill>
          <a:schemeClr val="bg1"/>
        </a:solidFill>
      </dgm:spPr>
    </dgm:pt>
  </dgm:ptLst>
  <dgm:cxnLst>
    <dgm:cxn modelId="{B2D4B221-AFC4-4654-A97E-7E1BBAD8E876}" type="presOf" srcId="{D8163D78-23C9-48F9-8D2C-47139AEB4BC9}" destId="{B5AA3FD7-9D0D-4C64-9EDC-F7C2D625D176}" srcOrd="0" destOrd="0" presId="urn:microsoft.com/office/officeart/2008/layout/PictureStrips"/>
    <dgm:cxn modelId="{1F4508B3-196E-4C84-B3F9-3986B9F1625F}" type="presOf" srcId="{DA4AE24E-7886-4916-B87B-66A6D2CACBE9}" destId="{78AA27E5-6B6A-4B12-9910-061FE946DB28}" srcOrd="0" destOrd="0" presId="urn:microsoft.com/office/officeart/2008/layout/PictureStrips"/>
    <dgm:cxn modelId="{D7ED5948-9707-4411-8EF7-7449F2C85495}" type="presOf" srcId="{06A2C7AE-E26D-4BE7-B584-6A3C6819A382}" destId="{203C2164-825B-4675-997C-192067944424}" srcOrd="0" destOrd="0" presId="urn:microsoft.com/office/officeart/2008/layout/PictureStrips"/>
    <dgm:cxn modelId="{26DEF225-2450-4637-8A21-BC3CD9A331CC}" type="presOf" srcId="{892616E3-AF35-4161-A34F-BD0B27732E1D}" destId="{A5238268-7892-4AD5-B2CC-D0516A579AE7}" srcOrd="0" destOrd="0" presId="urn:microsoft.com/office/officeart/2008/layout/PictureStrips"/>
    <dgm:cxn modelId="{2B9BCAA5-0421-470A-B9F5-051139AA3EF1}" srcId="{AB9C311C-F0ED-4838-84B5-6D037935864B}" destId="{DA4AE24E-7886-4916-B87B-66A6D2CACBE9}" srcOrd="1" destOrd="0" parTransId="{FA944CE5-562F-4916-9E8B-FD3DF40B2E4B}" sibTransId="{EFB2FE60-CE2B-469F-864F-BE82CC43988C}"/>
    <dgm:cxn modelId="{7EC738C7-30F4-4BED-916A-59F229F2592B}" srcId="{AB9C311C-F0ED-4838-84B5-6D037935864B}" destId="{D8163D78-23C9-48F9-8D2C-47139AEB4BC9}" srcOrd="5" destOrd="0" parTransId="{3E679910-DACD-4C23-ADC2-2D34DDC97B75}" sibTransId="{05BE03DA-04F1-4A8F-8637-8995D39774D1}"/>
    <dgm:cxn modelId="{91FC3343-34A0-4968-9A62-661D42D2E62D}" type="presOf" srcId="{32F4BEA5-261B-474E-8D59-A2C667AAAD3F}" destId="{C08BA756-5872-42E4-ACCD-3A6057FEEEA3}" srcOrd="0" destOrd="0" presId="urn:microsoft.com/office/officeart/2008/layout/PictureStrips"/>
    <dgm:cxn modelId="{F7A3E79A-643B-478C-A00B-3D72F6560456}" srcId="{AB9C311C-F0ED-4838-84B5-6D037935864B}" destId="{32F4BEA5-261B-474E-8D59-A2C667AAAD3F}" srcOrd="3" destOrd="0" parTransId="{74E65F86-7BE1-4C07-A266-9EDBB4990F0F}" sibTransId="{EC3DF587-9D50-4A58-A9EC-2B47884870C1}"/>
    <dgm:cxn modelId="{E3630685-3486-4FD3-9555-E5DF0A5DED7D}" srcId="{AB9C311C-F0ED-4838-84B5-6D037935864B}" destId="{892616E3-AF35-4161-A34F-BD0B27732E1D}" srcOrd="4" destOrd="0" parTransId="{3F539E6D-6EDA-497C-B114-1347AEF75472}" sibTransId="{1B91025E-5130-448C-B420-99848BB351C5}"/>
    <dgm:cxn modelId="{2D163812-D77A-4B68-8A69-CD5374AE779B}" srcId="{AB9C311C-F0ED-4838-84B5-6D037935864B}" destId="{37FFC251-5738-490F-A958-389D5555E4E6}" srcOrd="0" destOrd="0" parTransId="{C2D932A5-7EF2-4F09-8192-D97D5151D753}" sibTransId="{81BA998A-583E-4005-A88F-A9CD0B270460}"/>
    <dgm:cxn modelId="{29122088-9767-4C9F-B0F2-D3039D26DC58}" srcId="{AB9C311C-F0ED-4838-84B5-6D037935864B}" destId="{06A2C7AE-E26D-4BE7-B584-6A3C6819A382}" srcOrd="2" destOrd="0" parTransId="{04F4B944-4EF4-41AC-841E-21D00E84FCCD}" sibTransId="{E88E64EF-A663-42BA-B12F-1D8764BD41C0}"/>
    <dgm:cxn modelId="{530FFBA5-E8F5-4B79-8CA4-04AA83D257A2}" type="presOf" srcId="{37FFC251-5738-490F-A958-389D5555E4E6}" destId="{C51162B1-E511-4AB3-977B-4079AE87C23E}" srcOrd="0" destOrd="0" presId="urn:microsoft.com/office/officeart/2008/layout/PictureStrips"/>
    <dgm:cxn modelId="{CADDFF94-2D24-4ED2-9A69-9E417E3F403F}" type="presOf" srcId="{AB9C311C-F0ED-4838-84B5-6D037935864B}" destId="{A6D4F537-1314-4596-85AC-32F953EFFC74}" srcOrd="0" destOrd="0" presId="urn:microsoft.com/office/officeart/2008/layout/PictureStrips"/>
    <dgm:cxn modelId="{5DB7319D-E7B4-4A06-B919-04D0C31F77B5}" type="presParOf" srcId="{A6D4F537-1314-4596-85AC-32F953EFFC74}" destId="{17E84FF8-049E-46DB-88B7-DFAD90D79EA5}" srcOrd="0" destOrd="0" presId="urn:microsoft.com/office/officeart/2008/layout/PictureStrips"/>
    <dgm:cxn modelId="{31691C64-2D2D-4F6C-A94E-7227A5C1B84D}" type="presParOf" srcId="{17E84FF8-049E-46DB-88B7-DFAD90D79EA5}" destId="{C51162B1-E511-4AB3-977B-4079AE87C23E}" srcOrd="0" destOrd="0" presId="urn:microsoft.com/office/officeart/2008/layout/PictureStrips"/>
    <dgm:cxn modelId="{E5365C68-E6AF-464D-B426-D85C27D1F7DF}" type="presParOf" srcId="{17E84FF8-049E-46DB-88B7-DFAD90D79EA5}" destId="{1EC298C3-3AC1-46D2-87A5-5C9E982FE48B}" srcOrd="1" destOrd="0" presId="urn:microsoft.com/office/officeart/2008/layout/PictureStrips"/>
    <dgm:cxn modelId="{8F470444-416C-4D7E-94CF-9698A10BD780}" type="presParOf" srcId="{A6D4F537-1314-4596-85AC-32F953EFFC74}" destId="{15815CA0-9CC8-49BA-AFEF-E8A4E4209FFD}" srcOrd="1" destOrd="0" presId="urn:microsoft.com/office/officeart/2008/layout/PictureStrips"/>
    <dgm:cxn modelId="{B452FE0C-94DC-4220-9770-1693F7C4DC0F}" type="presParOf" srcId="{A6D4F537-1314-4596-85AC-32F953EFFC74}" destId="{BF24042F-5EDA-4F48-8C68-147CC6620159}" srcOrd="2" destOrd="0" presId="urn:microsoft.com/office/officeart/2008/layout/PictureStrips"/>
    <dgm:cxn modelId="{6B788F95-DB3F-434F-955C-34CE858324F9}" type="presParOf" srcId="{BF24042F-5EDA-4F48-8C68-147CC6620159}" destId="{78AA27E5-6B6A-4B12-9910-061FE946DB28}" srcOrd="0" destOrd="0" presId="urn:microsoft.com/office/officeart/2008/layout/PictureStrips"/>
    <dgm:cxn modelId="{F12AA6D6-BE96-4B25-9B1D-B09A7BAE600D}" type="presParOf" srcId="{BF24042F-5EDA-4F48-8C68-147CC6620159}" destId="{34BA866B-87B0-46F9-85DF-13620805333A}" srcOrd="1" destOrd="0" presId="urn:microsoft.com/office/officeart/2008/layout/PictureStrips"/>
    <dgm:cxn modelId="{D2B8D6EE-8972-4B1F-AB25-B486F5FE2FDF}" type="presParOf" srcId="{A6D4F537-1314-4596-85AC-32F953EFFC74}" destId="{B188AF96-0684-4F6B-8490-FFDA607CB855}" srcOrd="3" destOrd="0" presId="urn:microsoft.com/office/officeart/2008/layout/PictureStrips"/>
    <dgm:cxn modelId="{01BCC1A3-B3A5-4133-B427-C5BA6CB72841}" type="presParOf" srcId="{A6D4F537-1314-4596-85AC-32F953EFFC74}" destId="{79A10D92-1606-4C1F-8ED8-FC79EEB324C9}" srcOrd="4" destOrd="0" presId="urn:microsoft.com/office/officeart/2008/layout/PictureStrips"/>
    <dgm:cxn modelId="{B692D1A0-FD68-4DC4-B5E2-3C7707109463}" type="presParOf" srcId="{79A10D92-1606-4C1F-8ED8-FC79EEB324C9}" destId="{203C2164-825B-4675-997C-192067944424}" srcOrd="0" destOrd="0" presId="urn:microsoft.com/office/officeart/2008/layout/PictureStrips"/>
    <dgm:cxn modelId="{E442FB12-BAC7-4F14-BD18-0D29BCC70D9C}" type="presParOf" srcId="{79A10D92-1606-4C1F-8ED8-FC79EEB324C9}" destId="{FFD02CAA-BC2F-4737-AC78-57D724D6B72F}" srcOrd="1" destOrd="0" presId="urn:microsoft.com/office/officeart/2008/layout/PictureStrips"/>
    <dgm:cxn modelId="{21E5846E-EC4D-411F-B9AB-55920F214FCC}" type="presParOf" srcId="{A6D4F537-1314-4596-85AC-32F953EFFC74}" destId="{68225581-F27E-4191-88F5-6E3317E0D933}" srcOrd="5" destOrd="0" presId="urn:microsoft.com/office/officeart/2008/layout/PictureStrips"/>
    <dgm:cxn modelId="{EAB7FA9F-A5A2-4170-A879-2A861D172437}" type="presParOf" srcId="{A6D4F537-1314-4596-85AC-32F953EFFC74}" destId="{B42179E6-47C8-4920-B870-5CA49E135529}" srcOrd="6" destOrd="0" presId="urn:microsoft.com/office/officeart/2008/layout/PictureStrips"/>
    <dgm:cxn modelId="{BA1BF713-2A1E-4FC8-AE1A-C782BE7F4436}" type="presParOf" srcId="{B42179E6-47C8-4920-B870-5CA49E135529}" destId="{C08BA756-5872-42E4-ACCD-3A6057FEEEA3}" srcOrd="0" destOrd="0" presId="urn:microsoft.com/office/officeart/2008/layout/PictureStrips"/>
    <dgm:cxn modelId="{4F7A36EA-0387-447D-BFAD-DF606E419D92}" type="presParOf" srcId="{B42179E6-47C8-4920-B870-5CA49E135529}" destId="{3734AF92-09F8-48FB-8B0F-32CE3C36397C}" srcOrd="1" destOrd="0" presId="urn:microsoft.com/office/officeart/2008/layout/PictureStrips"/>
    <dgm:cxn modelId="{CE211EFB-D750-40DC-AE19-C59A61F97BBF}" type="presParOf" srcId="{A6D4F537-1314-4596-85AC-32F953EFFC74}" destId="{3607C704-8AEE-49CF-A1CC-DBC182F20C80}" srcOrd="7" destOrd="0" presId="urn:microsoft.com/office/officeart/2008/layout/PictureStrips"/>
    <dgm:cxn modelId="{D844FBF5-FA8E-46EB-B798-BE0E4C720789}" type="presParOf" srcId="{A6D4F537-1314-4596-85AC-32F953EFFC74}" destId="{7BA5BE0D-7E29-45D6-AC4C-1DDF589DDC4E}" srcOrd="8" destOrd="0" presId="urn:microsoft.com/office/officeart/2008/layout/PictureStrips"/>
    <dgm:cxn modelId="{A6039FFB-292D-4839-8C13-70E36B06BF10}" type="presParOf" srcId="{7BA5BE0D-7E29-45D6-AC4C-1DDF589DDC4E}" destId="{A5238268-7892-4AD5-B2CC-D0516A579AE7}" srcOrd="0" destOrd="0" presId="urn:microsoft.com/office/officeart/2008/layout/PictureStrips"/>
    <dgm:cxn modelId="{5C6E2882-B795-4E25-A453-8FA0EEE5C2C3}" type="presParOf" srcId="{7BA5BE0D-7E29-45D6-AC4C-1DDF589DDC4E}" destId="{5F7355AB-1A34-4C0E-B5FA-689C2EDD6DC5}" srcOrd="1" destOrd="0" presId="urn:microsoft.com/office/officeart/2008/layout/PictureStrips"/>
    <dgm:cxn modelId="{D242DA40-0F70-4013-BBE3-0EF790FD7305}" type="presParOf" srcId="{A6D4F537-1314-4596-85AC-32F953EFFC74}" destId="{5DB1B8AD-5B6A-4CD4-8E03-F5E255425B2B}" srcOrd="9" destOrd="0" presId="urn:microsoft.com/office/officeart/2008/layout/PictureStrips"/>
    <dgm:cxn modelId="{EC13302B-6986-45B1-8F6A-75E5B86C5B41}" type="presParOf" srcId="{A6D4F537-1314-4596-85AC-32F953EFFC74}" destId="{3548C979-B48D-4EE8-A075-D71E22830A38}" srcOrd="10" destOrd="0" presId="urn:microsoft.com/office/officeart/2008/layout/PictureStrips"/>
    <dgm:cxn modelId="{F202259E-0313-4786-B7B0-BF36BF05D8B7}" type="presParOf" srcId="{3548C979-B48D-4EE8-A075-D71E22830A38}" destId="{B5AA3FD7-9D0D-4C64-9EDC-F7C2D625D176}" srcOrd="0" destOrd="0" presId="urn:microsoft.com/office/officeart/2008/layout/PictureStrips"/>
    <dgm:cxn modelId="{8F3ECE7F-B052-4CDA-A78E-0CBC0519B80B}" type="presParOf" srcId="{3548C979-B48D-4EE8-A075-D71E22830A38}" destId="{D5DB4987-E265-4355-B3AA-78893CB0A2E8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9C311C-F0ED-4838-84B5-6D037935864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37FFC251-5738-490F-A958-389D5555E4E6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State agencies can be risk averse (no clear incentive for reform)</a:t>
          </a:r>
        </a:p>
      </dgm:t>
    </dgm:pt>
    <dgm:pt modelId="{C2D932A5-7EF2-4F09-8192-D97D5151D753}" type="parTrans" cxnId="{2D163812-D77A-4B68-8A69-CD5374AE779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81BA998A-583E-4005-A88F-A9CD0B270460}" type="sibTrans" cxnId="{2D163812-D77A-4B68-8A69-CD5374AE779B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DA4AE24E-7886-4916-B87B-66A6D2CACBE9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Lack of public recognition of State and local government contributions</a:t>
          </a:r>
        </a:p>
      </dgm:t>
    </dgm:pt>
    <dgm:pt modelId="{FA944CE5-562F-4916-9E8B-FD3DF40B2E4B}" type="parTrans" cxnId="{2B9BCAA5-0421-470A-B9F5-051139AA3EF1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FB2FE60-CE2B-469F-864F-BE82CC43988C}" type="sibTrans" cxnId="{2B9BCAA5-0421-470A-B9F5-051139AA3EF1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06A2C7AE-E26D-4BE7-B584-6A3C6819A382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Lack of understanding of local government in state agencies and ministerial offices</a:t>
          </a:r>
        </a:p>
      </dgm:t>
    </dgm:pt>
    <dgm:pt modelId="{04F4B944-4EF4-41AC-841E-21D00E84FCCD}" type="parTrans" cxnId="{29122088-9767-4C9F-B0F2-D3039D26DC58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88E64EF-A663-42BA-B12F-1D8764BD41C0}" type="sibTrans" cxnId="{29122088-9767-4C9F-B0F2-D3039D26DC58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32F4BEA5-261B-474E-8D59-A2C667AAAD3F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Councils are unable to agree on the rules for new grant arrangements</a:t>
          </a:r>
        </a:p>
      </dgm:t>
    </dgm:pt>
    <dgm:pt modelId="{74E65F86-7BE1-4C07-A266-9EDBB4990F0F}" type="parTrans" cxnId="{F7A3E79A-643B-478C-A00B-3D72F6560456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EC3DF587-9D50-4A58-A9EC-2B47884870C1}" type="sibTrans" cxnId="{F7A3E79A-643B-478C-A00B-3D72F6560456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892616E3-AF35-4161-A34F-BD0B27732E1D}">
      <dgm:prSet custT="1"/>
      <dgm:spPr>
        <a:ln>
          <a:solidFill>
            <a:schemeClr val="tx1"/>
          </a:solidFill>
        </a:ln>
      </dgm:spPr>
      <dgm:t>
        <a:bodyPr/>
        <a:lstStyle/>
        <a:p>
          <a:pPr rtl="0"/>
          <a:r>
            <a:rPr lang="en-AU" sz="2000" dirty="0">
              <a:latin typeface="Roboto" panose="02000000000000000000" pitchFamily="2" charset="0"/>
              <a:ea typeface="Roboto" panose="02000000000000000000" pitchFamily="2" charset="0"/>
            </a:rPr>
            <a:t>Local government elections in 2020 halt reform momentum</a:t>
          </a:r>
        </a:p>
      </dgm:t>
    </dgm:pt>
    <dgm:pt modelId="{3F539E6D-6EDA-497C-B114-1347AEF75472}" type="parTrans" cxnId="{E3630685-3486-4FD3-9555-E5DF0A5DED7D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1B91025E-5130-448C-B420-99848BB351C5}" type="sibTrans" cxnId="{E3630685-3486-4FD3-9555-E5DF0A5DED7D}">
      <dgm:prSet/>
      <dgm:spPr/>
      <dgm:t>
        <a:bodyPr/>
        <a:lstStyle/>
        <a:p>
          <a:endParaRPr lang="en-AU" sz="2000">
            <a:solidFill>
              <a:schemeClr val="bg1"/>
            </a:solidFill>
          </a:endParaRPr>
        </a:p>
      </dgm:t>
    </dgm:pt>
    <dgm:pt modelId="{A6D4F537-1314-4596-85AC-32F953EFFC74}" type="pres">
      <dgm:prSet presAssocID="{AB9C311C-F0ED-4838-84B5-6D037935864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17E84FF8-049E-46DB-88B7-DFAD90D79EA5}" type="pres">
      <dgm:prSet presAssocID="{37FFC251-5738-490F-A958-389D5555E4E6}" presName="composite" presStyleCnt="0"/>
      <dgm:spPr/>
    </dgm:pt>
    <dgm:pt modelId="{C51162B1-E511-4AB3-977B-4079AE87C23E}" type="pres">
      <dgm:prSet presAssocID="{37FFC251-5738-490F-A958-389D5555E4E6}" presName="rect1" presStyleLbl="trAlignAcc1" presStyleIdx="0" presStyleCnt="5" custLinFactNeighborX="-213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1EC298C3-3AC1-46D2-87A5-5C9E982FE48B}" type="pres">
      <dgm:prSet presAssocID="{37FFC251-5738-490F-A958-389D5555E4E6}" presName="rect2" presStyleLbl="fgImgPlace1" presStyleIdx="0" presStyleCnt="5" custScaleX="139922" custLinFactNeighborX="-23501" custLinFactNeighborY="584"/>
      <dgm:spPr>
        <a:solidFill>
          <a:schemeClr val="bg1"/>
        </a:solidFill>
      </dgm:spPr>
    </dgm:pt>
    <dgm:pt modelId="{15815CA0-9CC8-49BA-AFEF-E8A4E4209FFD}" type="pres">
      <dgm:prSet presAssocID="{81BA998A-583E-4005-A88F-A9CD0B270460}" presName="sibTrans" presStyleCnt="0"/>
      <dgm:spPr/>
    </dgm:pt>
    <dgm:pt modelId="{BF24042F-5EDA-4F48-8C68-147CC6620159}" type="pres">
      <dgm:prSet presAssocID="{DA4AE24E-7886-4916-B87B-66A6D2CACBE9}" presName="composite" presStyleCnt="0"/>
      <dgm:spPr/>
    </dgm:pt>
    <dgm:pt modelId="{78AA27E5-6B6A-4B12-9910-061FE946DB28}" type="pres">
      <dgm:prSet presAssocID="{DA4AE24E-7886-4916-B87B-66A6D2CACBE9}" presName="rect1" presStyleLbl="trAlignAcc1" presStyleIdx="1" presStyleCnt="5" custLinFactNeighborX="-333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4BA866B-87B0-46F9-85DF-13620805333A}" type="pres">
      <dgm:prSet presAssocID="{DA4AE24E-7886-4916-B87B-66A6D2CACBE9}" presName="rect2" presStyleLbl="fgImgPlace1" presStyleIdx="1" presStyleCnt="5"/>
      <dgm:spPr>
        <a:solidFill>
          <a:schemeClr val="bg1"/>
        </a:solidFill>
      </dgm:spPr>
    </dgm:pt>
    <dgm:pt modelId="{B188AF96-0684-4F6B-8490-FFDA607CB855}" type="pres">
      <dgm:prSet presAssocID="{EFB2FE60-CE2B-469F-864F-BE82CC43988C}" presName="sibTrans" presStyleCnt="0"/>
      <dgm:spPr/>
    </dgm:pt>
    <dgm:pt modelId="{79A10D92-1606-4C1F-8ED8-FC79EEB324C9}" type="pres">
      <dgm:prSet presAssocID="{06A2C7AE-E26D-4BE7-B584-6A3C6819A382}" presName="composite" presStyleCnt="0"/>
      <dgm:spPr/>
    </dgm:pt>
    <dgm:pt modelId="{203C2164-825B-4675-997C-192067944424}" type="pres">
      <dgm:prSet presAssocID="{06A2C7AE-E26D-4BE7-B584-6A3C6819A382}" presName="rect1" presStyleLbl="tr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FD02CAA-BC2F-4737-AC78-57D724D6B72F}" type="pres">
      <dgm:prSet presAssocID="{06A2C7AE-E26D-4BE7-B584-6A3C6819A382}" presName="rect2" presStyleLbl="fgImgPlace1" presStyleIdx="2" presStyleCnt="5" custLinFactNeighborX="-4593" custLinFactNeighborY="3034"/>
      <dgm:spPr>
        <a:solidFill>
          <a:schemeClr val="bg1"/>
        </a:solidFill>
      </dgm:spPr>
    </dgm:pt>
    <dgm:pt modelId="{68225581-F27E-4191-88F5-6E3317E0D933}" type="pres">
      <dgm:prSet presAssocID="{E88E64EF-A663-42BA-B12F-1D8764BD41C0}" presName="sibTrans" presStyleCnt="0"/>
      <dgm:spPr/>
    </dgm:pt>
    <dgm:pt modelId="{B42179E6-47C8-4920-B870-5CA49E135529}" type="pres">
      <dgm:prSet presAssocID="{32F4BEA5-261B-474E-8D59-A2C667AAAD3F}" presName="composite" presStyleCnt="0"/>
      <dgm:spPr/>
    </dgm:pt>
    <dgm:pt modelId="{C08BA756-5872-42E4-ACCD-3A6057FEEEA3}" type="pres">
      <dgm:prSet presAssocID="{32F4BEA5-261B-474E-8D59-A2C667AAAD3F}" presName="rect1" presStyleLbl="tr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734AF92-09F8-48FB-8B0F-32CE3C36397C}" type="pres">
      <dgm:prSet presAssocID="{32F4BEA5-261B-474E-8D59-A2C667AAAD3F}" presName="rect2" presStyleLbl="fgImgPlace1" presStyleIdx="3" presStyleCnt="5"/>
      <dgm:spPr>
        <a:solidFill>
          <a:schemeClr val="bg1"/>
        </a:solidFill>
      </dgm:spPr>
    </dgm:pt>
    <dgm:pt modelId="{3607C704-8AEE-49CF-A1CC-DBC182F20C80}" type="pres">
      <dgm:prSet presAssocID="{EC3DF587-9D50-4A58-A9EC-2B47884870C1}" presName="sibTrans" presStyleCnt="0"/>
      <dgm:spPr/>
    </dgm:pt>
    <dgm:pt modelId="{7BA5BE0D-7E29-45D6-AC4C-1DDF589DDC4E}" type="pres">
      <dgm:prSet presAssocID="{892616E3-AF35-4161-A34F-BD0B27732E1D}" presName="composite" presStyleCnt="0"/>
      <dgm:spPr/>
    </dgm:pt>
    <dgm:pt modelId="{A5238268-7892-4AD5-B2CC-D0516A579AE7}" type="pres">
      <dgm:prSet presAssocID="{892616E3-AF35-4161-A34F-BD0B27732E1D}" presName="rect1" presStyleLbl="trAlignAcc1" presStyleIdx="4" presStyleCnt="5" custLinFactNeighborX="-1377" custLinFactNeighborY="755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F7355AB-1A34-4C0E-B5FA-689C2EDD6DC5}" type="pres">
      <dgm:prSet presAssocID="{892616E3-AF35-4161-A34F-BD0B27732E1D}" presName="rect2" presStyleLbl="fgImgPlace1" presStyleIdx="4" presStyleCnt="5"/>
      <dgm:spPr>
        <a:solidFill>
          <a:schemeClr val="bg1"/>
        </a:solidFill>
      </dgm:spPr>
    </dgm:pt>
  </dgm:ptLst>
  <dgm:cxnLst>
    <dgm:cxn modelId="{1F4508B3-196E-4C84-B3F9-3986B9F1625F}" type="presOf" srcId="{DA4AE24E-7886-4916-B87B-66A6D2CACBE9}" destId="{78AA27E5-6B6A-4B12-9910-061FE946DB28}" srcOrd="0" destOrd="0" presId="urn:microsoft.com/office/officeart/2008/layout/PictureStrips"/>
    <dgm:cxn modelId="{D7ED5948-9707-4411-8EF7-7449F2C85495}" type="presOf" srcId="{06A2C7AE-E26D-4BE7-B584-6A3C6819A382}" destId="{203C2164-825B-4675-997C-192067944424}" srcOrd="0" destOrd="0" presId="urn:microsoft.com/office/officeart/2008/layout/PictureStrips"/>
    <dgm:cxn modelId="{26DEF225-2450-4637-8A21-BC3CD9A331CC}" type="presOf" srcId="{892616E3-AF35-4161-A34F-BD0B27732E1D}" destId="{A5238268-7892-4AD5-B2CC-D0516A579AE7}" srcOrd="0" destOrd="0" presId="urn:microsoft.com/office/officeart/2008/layout/PictureStrips"/>
    <dgm:cxn modelId="{2B9BCAA5-0421-470A-B9F5-051139AA3EF1}" srcId="{AB9C311C-F0ED-4838-84B5-6D037935864B}" destId="{DA4AE24E-7886-4916-B87B-66A6D2CACBE9}" srcOrd="1" destOrd="0" parTransId="{FA944CE5-562F-4916-9E8B-FD3DF40B2E4B}" sibTransId="{EFB2FE60-CE2B-469F-864F-BE82CC43988C}"/>
    <dgm:cxn modelId="{91FC3343-34A0-4968-9A62-661D42D2E62D}" type="presOf" srcId="{32F4BEA5-261B-474E-8D59-A2C667AAAD3F}" destId="{C08BA756-5872-42E4-ACCD-3A6057FEEEA3}" srcOrd="0" destOrd="0" presId="urn:microsoft.com/office/officeart/2008/layout/PictureStrips"/>
    <dgm:cxn modelId="{F7A3E79A-643B-478C-A00B-3D72F6560456}" srcId="{AB9C311C-F0ED-4838-84B5-6D037935864B}" destId="{32F4BEA5-261B-474E-8D59-A2C667AAAD3F}" srcOrd="3" destOrd="0" parTransId="{74E65F86-7BE1-4C07-A266-9EDBB4990F0F}" sibTransId="{EC3DF587-9D50-4A58-A9EC-2B47884870C1}"/>
    <dgm:cxn modelId="{E3630685-3486-4FD3-9555-E5DF0A5DED7D}" srcId="{AB9C311C-F0ED-4838-84B5-6D037935864B}" destId="{892616E3-AF35-4161-A34F-BD0B27732E1D}" srcOrd="4" destOrd="0" parTransId="{3F539E6D-6EDA-497C-B114-1347AEF75472}" sibTransId="{1B91025E-5130-448C-B420-99848BB351C5}"/>
    <dgm:cxn modelId="{2D163812-D77A-4B68-8A69-CD5374AE779B}" srcId="{AB9C311C-F0ED-4838-84B5-6D037935864B}" destId="{37FFC251-5738-490F-A958-389D5555E4E6}" srcOrd="0" destOrd="0" parTransId="{C2D932A5-7EF2-4F09-8192-D97D5151D753}" sibTransId="{81BA998A-583E-4005-A88F-A9CD0B270460}"/>
    <dgm:cxn modelId="{29122088-9767-4C9F-B0F2-D3039D26DC58}" srcId="{AB9C311C-F0ED-4838-84B5-6D037935864B}" destId="{06A2C7AE-E26D-4BE7-B584-6A3C6819A382}" srcOrd="2" destOrd="0" parTransId="{04F4B944-4EF4-41AC-841E-21D00E84FCCD}" sibTransId="{E88E64EF-A663-42BA-B12F-1D8764BD41C0}"/>
    <dgm:cxn modelId="{530FFBA5-E8F5-4B79-8CA4-04AA83D257A2}" type="presOf" srcId="{37FFC251-5738-490F-A958-389D5555E4E6}" destId="{C51162B1-E511-4AB3-977B-4079AE87C23E}" srcOrd="0" destOrd="0" presId="urn:microsoft.com/office/officeart/2008/layout/PictureStrips"/>
    <dgm:cxn modelId="{CADDFF94-2D24-4ED2-9A69-9E417E3F403F}" type="presOf" srcId="{AB9C311C-F0ED-4838-84B5-6D037935864B}" destId="{A6D4F537-1314-4596-85AC-32F953EFFC74}" srcOrd="0" destOrd="0" presId="urn:microsoft.com/office/officeart/2008/layout/PictureStrips"/>
    <dgm:cxn modelId="{5DB7319D-E7B4-4A06-B919-04D0C31F77B5}" type="presParOf" srcId="{A6D4F537-1314-4596-85AC-32F953EFFC74}" destId="{17E84FF8-049E-46DB-88B7-DFAD90D79EA5}" srcOrd="0" destOrd="0" presId="urn:microsoft.com/office/officeart/2008/layout/PictureStrips"/>
    <dgm:cxn modelId="{31691C64-2D2D-4F6C-A94E-7227A5C1B84D}" type="presParOf" srcId="{17E84FF8-049E-46DB-88B7-DFAD90D79EA5}" destId="{C51162B1-E511-4AB3-977B-4079AE87C23E}" srcOrd="0" destOrd="0" presId="urn:microsoft.com/office/officeart/2008/layout/PictureStrips"/>
    <dgm:cxn modelId="{E5365C68-E6AF-464D-B426-D85C27D1F7DF}" type="presParOf" srcId="{17E84FF8-049E-46DB-88B7-DFAD90D79EA5}" destId="{1EC298C3-3AC1-46D2-87A5-5C9E982FE48B}" srcOrd="1" destOrd="0" presId="urn:microsoft.com/office/officeart/2008/layout/PictureStrips"/>
    <dgm:cxn modelId="{8F470444-416C-4D7E-94CF-9698A10BD780}" type="presParOf" srcId="{A6D4F537-1314-4596-85AC-32F953EFFC74}" destId="{15815CA0-9CC8-49BA-AFEF-E8A4E4209FFD}" srcOrd="1" destOrd="0" presId="urn:microsoft.com/office/officeart/2008/layout/PictureStrips"/>
    <dgm:cxn modelId="{B452FE0C-94DC-4220-9770-1693F7C4DC0F}" type="presParOf" srcId="{A6D4F537-1314-4596-85AC-32F953EFFC74}" destId="{BF24042F-5EDA-4F48-8C68-147CC6620159}" srcOrd="2" destOrd="0" presId="urn:microsoft.com/office/officeart/2008/layout/PictureStrips"/>
    <dgm:cxn modelId="{6B788F95-DB3F-434F-955C-34CE858324F9}" type="presParOf" srcId="{BF24042F-5EDA-4F48-8C68-147CC6620159}" destId="{78AA27E5-6B6A-4B12-9910-061FE946DB28}" srcOrd="0" destOrd="0" presId="urn:microsoft.com/office/officeart/2008/layout/PictureStrips"/>
    <dgm:cxn modelId="{F12AA6D6-BE96-4B25-9B1D-B09A7BAE600D}" type="presParOf" srcId="{BF24042F-5EDA-4F48-8C68-147CC6620159}" destId="{34BA866B-87B0-46F9-85DF-13620805333A}" srcOrd="1" destOrd="0" presId="urn:microsoft.com/office/officeart/2008/layout/PictureStrips"/>
    <dgm:cxn modelId="{D2B8D6EE-8972-4B1F-AB25-B486F5FE2FDF}" type="presParOf" srcId="{A6D4F537-1314-4596-85AC-32F953EFFC74}" destId="{B188AF96-0684-4F6B-8490-FFDA607CB855}" srcOrd="3" destOrd="0" presId="urn:microsoft.com/office/officeart/2008/layout/PictureStrips"/>
    <dgm:cxn modelId="{01BCC1A3-B3A5-4133-B427-C5BA6CB72841}" type="presParOf" srcId="{A6D4F537-1314-4596-85AC-32F953EFFC74}" destId="{79A10D92-1606-4C1F-8ED8-FC79EEB324C9}" srcOrd="4" destOrd="0" presId="urn:microsoft.com/office/officeart/2008/layout/PictureStrips"/>
    <dgm:cxn modelId="{B692D1A0-FD68-4DC4-B5E2-3C7707109463}" type="presParOf" srcId="{79A10D92-1606-4C1F-8ED8-FC79EEB324C9}" destId="{203C2164-825B-4675-997C-192067944424}" srcOrd="0" destOrd="0" presId="urn:microsoft.com/office/officeart/2008/layout/PictureStrips"/>
    <dgm:cxn modelId="{E442FB12-BAC7-4F14-BD18-0D29BCC70D9C}" type="presParOf" srcId="{79A10D92-1606-4C1F-8ED8-FC79EEB324C9}" destId="{FFD02CAA-BC2F-4737-AC78-57D724D6B72F}" srcOrd="1" destOrd="0" presId="urn:microsoft.com/office/officeart/2008/layout/PictureStrips"/>
    <dgm:cxn modelId="{21E5846E-EC4D-411F-B9AB-55920F214FCC}" type="presParOf" srcId="{A6D4F537-1314-4596-85AC-32F953EFFC74}" destId="{68225581-F27E-4191-88F5-6E3317E0D933}" srcOrd="5" destOrd="0" presId="urn:microsoft.com/office/officeart/2008/layout/PictureStrips"/>
    <dgm:cxn modelId="{EAB7FA9F-A5A2-4170-A879-2A861D172437}" type="presParOf" srcId="{A6D4F537-1314-4596-85AC-32F953EFFC74}" destId="{B42179E6-47C8-4920-B870-5CA49E135529}" srcOrd="6" destOrd="0" presId="urn:microsoft.com/office/officeart/2008/layout/PictureStrips"/>
    <dgm:cxn modelId="{BA1BF713-2A1E-4FC8-AE1A-C782BE7F4436}" type="presParOf" srcId="{B42179E6-47C8-4920-B870-5CA49E135529}" destId="{C08BA756-5872-42E4-ACCD-3A6057FEEEA3}" srcOrd="0" destOrd="0" presId="urn:microsoft.com/office/officeart/2008/layout/PictureStrips"/>
    <dgm:cxn modelId="{4F7A36EA-0387-447D-BFAD-DF606E419D92}" type="presParOf" srcId="{B42179E6-47C8-4920-B870-5CA49E135529}" destId="{3734AF92-09F8-48FB-8B0F-32CE3C36397C}" srcOrd="1" destOrd="0" presId="urn:microsoft.com/office/officeart/2008/layout/PictureStrips"/>
    <dgm:cxn modelId="{CE211EFB-D750-40DC-AE19-C59A61F97BBF}" type="presParOf" srcId="{A6D4F537-1314-4596-85AC-32F953EFFC74}" destId="{3607C704-8AEE-49CF-A1CC-DBC182F20C80}" srcOrd="7" destOrd="0" presId="urn:microsoft.com/office/officeart/2008/layout/PictureStrips"/>
    <dgm:cxn modelId="{D844FBF5-FA8E-46EB-B798-BE0E4C720789}" type="presParOf" srcId="{A6D4F537-1314-4596-85AC-32F953EFFC74}" destId="{7BA5BE0D-7E29-45D6-AC4C-1DDF589DDC4E}" srcOrd="8" destOrd="0" presId="urn:microsoft.com/office/officeart/2008/layout/PictureStrips"/>
    <dgm:cxn modelId="{A6039FFB-292D-4839-8C13-70E36B06BF10}" type="presParOf" srcId="{7BA5BE0D-7E29-45D6-AC4C-1DDF589DDC4E}" destId="{A5238268-7892-4AD5-B2CC-D0516A579AE7}" srcOrd="0" destOrd="0" presId="urn:microsoft.com/office/officeart/2008/layout/PictureStrips"/>
    <dgm:cxn modelId="{5C6E2882-B795-4E25-A453-8FA0EEE5C2C3}" type="presParOf" srcId="{7BA5BE0D-7E29-45D6-AC4C-1DDF589DDC4E}" destId="{5F7355AB-1A34-4C0E-B5FA-689C2EDD6DC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A752F8-D803-42B3-BE9A-BDC6B0297FE2}" type="doc">
      <dgm:prSet loTypeId="urn:microsoft.com/office/officeart/2008/layout/VerticalCurvedList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n-AU"/>
        </a:p>
      </dgm:t>
    </dgm:pt>
    <dgm:pt modelId="{03F832FC-0871-4A09-82D6-A7AA779EB99F}">
      <dgm:prSet phldrT="[Text]" custT="1"/>
      <dgm:spPr>
        <a:xfrm>
          <a:off x="720059" y="522337"/>
          <a:ext cx="7301111" cy="1083733"/>
        </a:xfrm>
        <a:prstGeom prst="rect">
          <a:avLst/>
        </a:prstGeom>
        <a:solidFill>
          <a:srgbClr val="A02816"/>
        </a:solidFill>
        <a:ln w="19050" cap="flat" cmpd="sng" algn="ctr">
          <a:solidFill>
            <a:srgbClr val="A02816"/>
          </a:solidFill>
          <a:prstDash val="solid"/>
          <a:miter lim="800000"/>
        </a:ln>
        <a:effectLst/>
      </dgm:spPr>
      <dgm:t>
        <a:bodyPr/>
        <a:lstStyle/>
        <a:p>
          <a:pPr>
            <a:lnSpc>
              <a:spcPct val="100000"/>
            </a:lnSpc>
          </a:pPr>
          <a:r>
            <a:rPr lang="en-AU" sz="2800" dirty="0">
              <a:solidFill>
                <a:sysClr val="window" lastClr="FFFFFF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rPr>
            <a:t>Actively support &amp; participate in the reform agenda </a:t>
          </a:r>
        </a:p>
      </dgm:t>
    </dgm:pt>
    <dgm:pt modelId="{CA3C3E4B-927F-4DFC-A8C1-B9ACB0CF87E1}" type="parTrans" cxnId="{4D8CE168-76AB-4C40-BF41-BB3C18A1C94E}">
      <dgm:prSet/>
      <dgm:spPr/>
      <dgm:t>
        <a:bodyPr/>
        <a:lstStyle/>
        <a:p>
          <a:endParaRPr lang="en-AU"/>
        </a:p>
      </dgm:t>
    </dgm:pt>
    <dgm:pt modelId="{18681C71-8849-4F67-866E-A58F3FA3AF75}" type="sibTrans" cxnId="{4D8CE168-76AB-4C40-BF41-BB3C18A1C94E}">
      <dgm:prSet/>
      <dgm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gm:spPr>
      <dgm:t>
        <a:bodyPr/>
        <a:lstStyle/>
        <a:p>
          <a:endParaRPr lang="en-AU"/>
        </a:p>
      </dgm:t>
    </dgm:pt>
    <dgm:pt modelId="{9D9E30CF-DF7D-4176-9F41-2C0EE0F824CE}">
      <dgm:prSet phldrT="[Text]" custT="1"/>
      <dgm:spPr>
        <a:xfrm>
          <a:off x="1146048" y="2167466"/>
          <a:ext cx="6907174" cy="1083733"/>
        </a:xfrm>
        <a:prstGeom prst="rect">
          <a:avLst/>
        </a:prstGeom>
        <a:solidFill>
          <a:srgbClr val="FFD400"/>
        </a:solidFill>
        <a:ln w="19050" cap="flat" cmpd="sng" algn="ctr">
          <a:solidFill>
            <a:srgbClr val="FFD400"/>
          </a:solidFill>
          <a:prstDash val="solid"/>
          <a:miter lim="800000"/>
        </a:ln>
        <a:effectLst/>
      </dgm:spPr>
      <dgm:t>
        <a:bodyPr/>
        <a:lstStyle/>
        <a:p>
          <a:pPr>
            <a:lnSpc>
              <a:spcPct val="100000"/>
            </a:lnSpc>
          </a:pPr>
          <a:r>
            <a:rPr lang="en-AU" sz="2800" dirty="0">
              <a:solidFill>
                <a:sysClr val="window" lastClr="FFFFFF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rPr>
            <a:t>Spend current grant $$$ </a:t>
          </a:r>
        </a:p>
      </dgm:t>
    </dgm:pt>
    <dgm:pt modelId="{3FB4C7FB-843F-48E9-A2B2-5978A90A28C8}" type="parTrans" cxnId="{CD986A6C-9EBD-48B0-A73F-A73B86F5CAD4}">
      <dgm:prSet/>
      <dgm:spPr/>
      <dgm:t>
        <a:bodyPr/>
        <a:lstStyle/>
        <a:p>
          <a:endParaRPr lang="en-AU"/>
        </a:p>
      </dgm:t>
    </dgm:pt>
    <dgm:pt modelId="{46BA23C0-CF0C-4FAF-B382-D2A9E24B73B8}" type="sibTrans" cxnId="{CD986A6C-9EBD-48B0-A73F-A73B86F5CAD4}">
      <dgm:prSet/>
      <dgm:spPr/>
      <dgm:t>
        <a:bodyPr/>
        <a:lstStyle/>
        <a:p>
          <a:endParaRPr lang="en-AU"/>
        </a:p>
      </dgm:t>
    </dgm:pt>
    <dgm:pt modelId="{A12FFCF2-DB1E-4258-A185-92885EAD2B9F}">
      <dgm:prSet phldrT="[Text]" custT="1"/>
      <dgm:spPr>
        <a:xfrm>
          <a:off x="752110" y="3793066"/>
          <a:ext cx="7301111" cy="1083733"/>
        </a:xfrm>
        <a:prstGeom prst="rect">
          <a:avLst/>
        </a:prstGeom>
        <a:solidFill>
          <a:srgbClr val="0089CF"/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lnSpc>
              <a:spcPct val="100000"/>
            </a:lnSpc>
          </a:pPr>
          <a:r>
            <a:rPr lang="en-AU" sz="2800" dirty="0">
              <a:solidFill>
                <a:sysClr val="window" lastClr="FFFFFF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rPr>
            <a:t>Support good planning and asset management </a:t>
          </a:r>
          <a:endParaRPr lang="en-AU" sz="2800" i="1" dirty="0">
            <a:solidFill>
              <a:sysClr val="window" lastClr="FFFFFF"/>
            </a:solidFill>
            <a:latin typeface="Roboto Medium" panose="02000000000000000000" pitchFamily="2" charset="0"/>
            <a:ea typeface="Roboto Medium" panose="02000000000000000000" pitchFamily="2" charset="0"/>
            <a:cs typeface="+mn-cs"/>
          </a:endParaRPr>
        </a:p>
      </dgm:t>
    </dgm:pt>
    <dgm:pt modelId="{6B40A8C8-63F5-4F65-ACB8-40C8C4AF3BE7}" type="parTrans" cxnId="{682EC880-84CA-42E5-8A14-34657FFDEDFA}">
      <dgm:prSet/>
      <dgm:spPr/>
      <dgm:t>
        <a:bodyPr/>
        <a:lstStyle/>
        <a:p>
          <a:endParaRPr lang="en-AU"/>
        </a:p>
      </dgm:t>
    </dgm:pt>
    <dgm:pt modelId="{5053B0CC-1E09-49D1-BC73-C7E01F23F9FD}" type="sibTrans" cxnId="{682EC880-84CA-42E5-8A14-34657FFDEDFA}">
      <dgm:prSet/>
      <dgm:spPr/>
      <dgm:t>
        <a:bodyPr/>
        <a:lstStyle/>
        <a:p>
          <a:endParaRPr lang="en-AU"/>
        </a:p>
      </dgm:t>
    </dgm:pt>
    <dgm:pt modelId="{B847A733-7DA9-4020-AE75-7243F1D7C7FB}" type="pres">
      <dgm:prSet presAssocID="{3CA752F8-D803-42B3-BE9A-BDC6B0297FE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AU"/>
        </a:p>
      </dgm:t>
    </dgm:pt>
    <dgm:pt modelId="{2F0331D5-D6BC-46E6-8D08-F6C1709C508C}" type="pres">
      <dgm:prSet presAssocID="{3CA752F8-D803-42B3-BE9A-BDC6B0297FE2}" presName="Name1" presStyleCnt="0"/>
      <dgm:spPr/>
    </dgm:pt>
    <dgm:pt modelId="{DAF7AC82-B896-49EA-9C4E-C500C13A1F7D}" type="pres">
      <dgm:prSet presAssocID="{3CA752F8-D803-42B3-BE9A-BDC6B0297FE2}" presName="cycle" presStyleCnt="0"/>
      <dgm:spPr/>
    </dgm:pt>
    <dgm:pt modelId="{E0A4A6FE-4B92-4946-9E95-62F28723FA96}" type="pres">
      <dgm:prSet presAssocID="{3CA752F8-D803-42B3-BE9A-BDC6B0297FE2}" presName="srcNode" presStyleLbl="node1" presStyleIdx="0" presStyleCnt="3"/>
      <dgm:spPr/>
    </dgm:pt>
    <dgm:pt modelId="{DA0956F0-7246-48C3-B206-7C580B794B4E}" type="pres">
      <dgm:prSet presAssocID="{3CA752F8-D803-42B3-BE9A-BDC6B0297FE2}" presName="conn" presStyleLbl="parChTrans1D2" presStyleIdx="0" presStyleCnt="1"/>
      <dgm:spPr/>
      <dgm:t>
        <a:bodyPr/>
        <a:lstStyle/>
        <a:p>
          <a:endParaRPr lang="en-AU"/>
        </a:p>
      </dgm:t>
    </dgm:pt>
    <dgm:pt modelId="{7967C3C1-29B5-4383-90C9-9B1CEEF93FAE}" type="pres">
      <dgm:prSet presAssocID="{3CA752F8-D803-42B3-BE9A-BDC6B0297FE2}" presName="extraNode" presStyleLbl="node1" presStyleIdx="0" presStyleCnt="3"/>
      <dgm:spPr/>
    </dgm:pt>
    <dgm:pt modelId="{43AE8DCD-9CFC-4CCE-9833-890E0961FD1A}" type="pres">
      <dgm:prSet presAssocID="{3CA752F8-D803-42B3-BE9A-BDC6B0297FE2}" presName="dstNode" presStyleLbl="node1" presStyleIdx="0" presStyleCnt="3"/>
      <dgm:spPr/>
    </dgm:pt>
    <dgm:pt modelId="{C9E1A7FC-02D7-46E0-BD61-8A509D5C2718}" type="pres">
      <dgm:prSet presAssocID="{03F832FC-0871-4A09-82D6-A7AA779EB99F}" presName="text_1" presStyleLbl="node1" presStyleIdx="0" presStyleCnt="3" custScaleX="100673" custScaleY="107844" custLinFactNeighborX="-439" custLinFactNeighborY="-1802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175D35F-4D1A-4185-9277-F6BB02AA639C}" type="pres">
      <dgm:prSet presAssocID="{03F832FC-0871-4A09-82D6-A7AA779EB99F}" presName="accent_1" presStyleCnt="0"/>
      <dgm:spPr/>
    </dgm:pt>
    <dgm:pt modelId="{5439C072-349F-4B91-B793-68CDCB8C7A7F}" type="pres">
      <dgm:prSet presAssocID="{03F832FC-0871-4A09-82D6-A7AA779EB99F}" presName="accentRepeatNode" presStyleLbl="solidFgAcc1" presStyleIdx="0" presStyleCnt="3"/>
      <dgm:spPr>
        <a:xfrm>
          <a:off x="74777" y="406400"/>
          <a:ext cx="1354666" cy="1354666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A02816"/>
          </a:solidFill>
          <a:prstDash val="solid"/>
          <a:miter lim="800000"/>
        </a:ln>
        <a:effectLst/>
      </dgm:spPr>
    </dgm:pt>
    <dgm:pt modelId="{B43661C5-6BBB-416E-9C55-6EC6FD1E03B1}" type="pres">
      <dgm:prSet presAssocID="{9D9E30CF-DF7D-4176-9F41-2C0EE0F824CE}" presName="text_2" presStyleLbl="node1" presStyleIdx="1" presStyleCnt="3" custScaleY="113059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40D82FD-CBC0-4767-9C3E-31A28DEE95BE}" type="pres">
      <dgm:prSet presAssocID="{9D9E30CF-DF7D-4176-9F41-2C0EE0F824CE}" presName="accent_2" presStyleCnt="0"/>
      <dgm:spPr/>
    </dgm:pt>
    <dgm:pt modelId="{094FF042-D361-43AE-A205-9A677CB89535}" type="pres">
      <dgm:prSet presAssocID="{9D9E30CF-DF7D-4176-9F41-2C0EE0F824CE}" presName="accentRepeatNode" presStyleLbl="solidFgAcc1" presStyleIdx="1" presStyleCnt="3"/>
      <dgm:spPr>
        <a:xfrm>
          <a:off x="468714" y="2032000"/>
          <a:ext cx="1354666" cy="1354666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FFD400"/>
          </a:solidFill>
          <a:prstDash val="solid"/>
          <a:miter lim="800000"/>
        </a:ln>
        <a:effectLst/>
      </dgm:spPr>
    </dgm:pt>
    <dgm:pt modelId="{B9D9190E-4220-4B4A-AE14-241E952CA321}" type="pres">
      <dgm:prSet presAssocID="{A12FFCF2-DB1E-4258-A185-92885EAD2B9F}" presName="text_3" presStyleLbl="node1" presStyleIdx="2" presStyleCnt="3" custScaleY="107807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346E1E0-98C6-4F6B-B067-735D0028FDDC}" type="pres">
      <dgm:prSet presAssocID="{A12FFCF2-DB1E-4258-A185-92885EAD2B9F}" presName="accent_3" presStyleCnt="0"/>
      <dgm:spPr/>
    </dgm:pt>
    <dgm:pt modelId="{B5550B9C-4D25-4B99-9FFF-A847E519F58B}" type="pres">
      <dgm:prSet presAssocID="{A12FFCF2-DB1E-4258-A185-92885EAD2B9F}" presName="accentRepeatNode" presStyleLbl="solidFgAcc1" presStyleIdx="2" presStyleCnt="3"/>
      <dgm:spPr>
        <a:xfrm>
          <a:off x="74777" y="3657600"/>
          <a:ext cx="1354666" cy="1354666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0089CF"/>
          </a:solidFill>
          <a:prstDash val="solid"/>
          <a:miter lim="800000"/>
        </a:ln>
        <a:effectLst/>
      </dgm:spPr>
    </dgm:pt>
  </dgm:ptLst>
  <dgm:cxnLst>
    <dgm:cxn modelId="{7E721A31-55CA-419C-875A-37B3779DBCF9}" type="presOf" srcId="{18681C71-8849-4F67-866E-A58F3FA3AF75}" destId="{DA0956F0-7246-48C3-B206-7C580B794B4E}" srcOrd="0" destOrd="0" presId="urn:microsoft.com/office/officeart/2008/layout/VerticalCurvedList"/>
    <dgm:cxn modelId="{78BE6AD4-7E96-4854-B735-145A38D667DC}" type="presOf" srcId="{9D9E30CF-DF7D-4176-9F41-2C0EE0F824CE}" destId="{B43661C5-6BBB-416E-9C55-6EC6FD1E03B1}" srcOrd="0" destOrd="0" presId="urn:microsoft.com/office/officeart/2008/layout/VerticalCurvedList"/>
    <dgm:cxn modelId="{9F0A2626-A623-4338-9C20-7B6427D7E193}" type="presOf" srcId="{A12FFCF2-DB1E-4258-A185-92885EAD2B9F}" destId="{B9D9190E-4220-4B4A-AE14-241E952CA321}" srcOrd="0" destOrd="0" presId="urn:microsoft.com/office/officeart/2008/layout/VerticalCurvedList"/>
    <dgm:cxn modelId="{B439037B-1E0E-474C-8F01-C9477421424F}" type="presOf" srcId="{3CA752F8-D803-42B3-BE9A-BDC6B0297FE2}" destId="{B847A733-7DA9-4020-AE75-7243F1D7C7FB}" srcOrd="0" destOrd="0" presId="urn:microsoft.com/office/officeart/2008/layout/VerticalCurvedList"/>
    <dgm:cxn modelId="{5C6B98CD-8BD4-46C8-AD52-C9AC51A0C97E}" type="presOf" srcId="{03F832FC-0871-4A09-82D6-A7AA779EB99F}" destId="{C9E1A7FC-02D7-46E0-BD61-8A509D5C2718}" srcOrd="0" destOrd="0" presId="urn:microsoft.com/office/officeart/2008/layout/VerticalCurvedList"/>
    <dgm:cxn modelId="{CD986A6C-9EBD-48B0-A73F-A73B86F5CAD4}" srcId="{3CA752F8-D803-42B3-BE9A-BDC6B0297FE2}" destId="{9D9E30CF-DF7D-4176-9F41-2C0EE0F824CE}" srcOrd="1" destOrd="0" parTransId="{3FB4C7FB-843F-48E9-A2B2-5978A90A28C8}" sibTransId="{46BA23C0-CF0C-4FAF-B382-D2A9E24B73B8}"/>
    <dgm:cxn modelId="{682EC880-84CA-42E5-8A14-34657FFDEDFA}" srcId="{3CA752F8-D803-42B3-BE9A-BDC6B0297FE2}" destId="{A12FFCF2-DB1E-4258-A185-92885EAD2B9F}" srcOrd="2" destOrd="0" parTransId="{6B40A8C8-63F5-4F65-ACB8-40C8C4AF3BE7}" sibTransId="{5053B0CC-1E09-49D1-BC73-C7E01F23F9FD}"/>
    <dgm:cxn modelId="{4D8CE168-76AB-4C40-BF41-BB3C18A1C94E}" srcId="{3CA752F8-D803-42B3-BE9A-BDC6B0297FE2}" destId="{03F832FC-0871-4A09-82D6-A7AA779EB99F}" srcOrd="0" destOrd="0" parTransId="{CA3C3E4B-927F-4DFC-A8C1-B9ACB0CF87E1}" sibTransId="{18681C71-8849-4F67-866E-A58F3FA3AF75}"/>
    <dgm:cxn modelId="{8A5D634C-57DD-4A3F-AF3B-C3BCD36A1F1C}" type="presParOf" srcId="{B847A733-7DA9-4020-AE75-7243F1D7C7FB}" destId="{2F0331D5-D6BC-46E6-8D08-F6C1709C508C}" srcOrd="0" destOrd="0" presId="urn:microsoft.com/office/officeart/2008/layout/VerticalCurvedList"/>
    <dgm:cxn modelId="{3D497627-C16B-4775-B7B6-D75EE8F2C9A1}" type="presParOf" srcId="{2F0331D5-D6BC-46E6-8D08-F6C1709C508C}" destId="{DAF7AC82-B896-49EA-9C4E-C500C13A1F7D}" srcOrd="0" destOrd="0" presId="urn:microsoft.com/office/officeart/2008/layout/VerticalCurvedList"/>
    <dgm:cxn modelId="{BB594557-1411-477E-9A58-03C3699067DD}" type="presParOf" srcId="{DAF7AC82-B896-49EA-9C4E-C500C13A1F7D}" destId="{E0A4A6FE-4B92-4946-9E95-62F28723FA96}" srcOrd="0" destOrd="0" presId="urn:microsoft.com/office/officeart/2008/layout/VerticalCurvedList"/>
    <dgm:cxn modelId="{3055BFFC-C4A6-4378-B3F5-35A305C0F7EE}" type="presParOf" srcId="{DAF7AC82-B896-49EA-9C4E-C500C13A1F7D}" destId="{DA0956F0-7246-48C3-B206-7C580B794B4E}" srcOrd="1" destOrd="0" presId="urn:microsoft.com/office/officeart/2008/layout/VerticalCurvedList"/>
    <dgm:cxn modelId="{8DEEB6A0-CE2A-4E09-A300-6DB4AD214E23}" type="presParOf" srcId="{DAF7AC82-B896-49EA-9C4E-C500C13A1F7D}" destId="{7967C3C1-29B5-4383-90C9-9B1CEEF93FAE}" srcOrd="2" destOrd="0" presId="urn:microsoft.com/office/officeart/2008/layout/VerticalCurvedList"/>
    <dgm:cxn modelId="{E4E7A9BE-0533-4FCF-BA87-1E32B13D1C05}" type="presParOf" srcId="{DAF7AC82-B896-49EA-9C4E-C500C13A1F7D}" destId="{43AE8DCD-9CFC-4CCE-9833-890E0961FD1A}" srcOrd="3" destOrd="0" presId="urn:microsoft.com/office/officeart/2008/layout/VerticalCurvedList"/>
    <dgm:cxn modelId="{33F76E23-ACC3-40F2-A12A-1F5FD5BF7615}" type="presParOf" srcId="{2F0331D5-D6BC-46E6-8D08-F6C1709C508C}" destId="{C9E1A7FC-02D7-46E0-BD61-8A509D5C2718}" srcOrd="1" destOrd="0" presId="urn:microsoft.com/office/officeart/2008/layout/VerticalCurvedList"/>
    <dgm:cxn modelId="{7A49E863-84A8-4606-B4A7-C1295B5B195B}" type="presParOf" srcId="{2F0331D5-D6BC-46E6-8D08-F6C1709C508C}" destId="{E175D35F-4D1A-4185-9277-F6BB02AA639C}" srcOrd="2" destOrd="0" presId="urn:microsoft.com/office/officeart/2008/layout/VerticalCurvedList"/>
    <dgm:cxn modelId="{62C689E8-0FB5-4B59-A761-BF91929CA766}" type="presParOf" srcId="{E175D35F-4D1A-4185-9277-F6BB02AA639C}" destId="{5439C072-349F-4B91-B793-68CDCB8C7A7F}" srcOrd="0" destOrd="0" presId="urn:microsoft.com/office/officeart/2008/layout/VerticalCurvedList"/>
    <dgm:cxn modelId="{A870F3A3-8847-4E6D-8402-721D93B564C2}" type="presParOf" srcId="{2F0331D5-D6BC-46E6-8D08-F6C1709C508C}" destId="{B43661C5-6BBB-416E-9C55-6EC6FD1E03B1}" srcOrd="3" destOrd="0" presId="urn:microsoft.com/office/officeart/2008/layout/VerticalCurvedList"/>
    <dgm:cxn modelId="{59B6F1AE-8DA5-4B99-B47E-F92408EE2933}" type="presParOf" srcId="{2F0331D5-D6BC-46E6-8D08-F6C1709C508C}" destId="{540D82FD-CBC0-4767-9C3E-31A28DEE95BE}" srcOrd="4" destOrd="0" presId="urn:microsoft.com/office/officeart/2008/layout/VerticalCurvedList"/>
    <dgm:cxn modelId="{15D21DFA-B9E3-4F1D-BDB1-7C1CFB6DC9DB}" type="presParOf" srcId="{540D82FD-CBC0-4767-9C3E-31A28DEE95BE}" destId="{094FF042-D361-43AE-A205-9A677CB89535}" srcOrd="0" destOrd="0" presId="urn:microsoft.com/office/officeart/2008/layout/VerticalCurvedList"/>
    <dgm:cxn modelId="{ED706E18-BE30-4539-971E-58DA66CE5E30}" type="presParOf" srcId="{2F0331D5-D6BC-46E6-8D08-F6C1709C508C}" destId="{B9D9190E-4220-4B4A-AE14-241E952CA321}" srcOrd="5" destOrd="0" presId="urn:microsoft.com/office/officeart/2008/layout/VerticalCurvedList"/>
    <dgm:cxn modelId="{11F62FA9-455B-42E8-B434-82E3711FDCBA}" type="presParOf" srcId="{2F0331D5-D6BC-46E6-8D08-F6C1709C508C}" destId="{C346E1E0-98C6-4F6B-B067-735D0028FDDC}" srcOrd="6" destOrd="0" presId="urn:microsoft.com/office/officeart/2008/layout/VerticalCurvedList"/>
    <dgm:cxn modelId="{0920BAFD-8C70-4E1C-B249-D5175AD6869F}" type="presParOf" srcId="{C346E1E0-98C6-4F6B-B067-735D0028FDDC}" destId="{B5550B9C-4D25-4B99-9FFF-A847E519F58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162B1-E511-4AB3-977B-4079AE87C23E}">
      <dsp:nvSpPr>
        <dsp:cNvPr id="0" name=""/>
        <dsp:cNvSpPr/>
      </dsp:nvSpPr>
      <dsp:spPr>
        <a:xfrm>
          <a:off x="2725826" y="858112"/>
          <a:ext cx="4627652" cy="1446141"/>
        </a:xfrm>
        <a:prstGeom prst="rect">
          <a:avLst/>
        </a:prstGeom>
        <a:solidFill>
          <a:sysClr val="window" lastClr="FFFFFF">
            <a:alpha val="4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952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Increasing community and regulatory expectations</a:t>
          </a:r>
        </a:p>
      </dsp:txBody>
      <dsp:txXfrm>
        <a:off x="2725826" y="858112"/>
        <a:ext cx="4627652" cy="1446141"/>
      </dsp:txXfrm>
    </dsp:sp>
    <dsp:sp modelId="{1EC298C3-3AC1-46D2-87A5-5C9E982FE48B}">
      <dsp:nvSpPr>
        <dsp:cNvPr id="0" name=""/>
        <dsp:cNvSpPr/>
      </dsp:nvSpPr>
      <dsp:spPr>
        <a:xfrm>
          <a:off x="2191935" y="658092"/>
          <a:ext cx="1416429" cy="1518448"/>
        </a:xfrm>
        <a:prstGeom prst="rect">
          <a:avLst/>
        </a:prstGeom>
        <a:solidFill>
          <a:sysClr val="window" lastClr="FFFF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C2164-825B-4675-997C-192067944424}">
      <dsp:nvSpPr>
        <dsp:cNvPr id="0" name=""/>
        <dsp:cNvSpPr/>
      </dsp:nvSpPr>
      <dsp:spPr>
        <a:xfrm>
          <a:off x="197014" y="2821406"/>
          <a:ext cx="4627652" cy="1446141"/>
        </a:xfrm>
        <a:prstGeom prst="rect">
          <a:avLst/>
        </a:prstGeom>
        <a:solidFill>
          <a:sysClr val="window" lastClr="FFFFFF">
            <a:alpha val="4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952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Need for councils to be economic and policy leaders that deliver locally</a:t>
          </a:r>
        </a:p>
      </dsp:txBody>
      <dsp:txXfrm>
        <a:off x="197014" y="2821406"/>
        <a:ext cx="4627652" cy="1446141"/>
      </dsp:txXfrm>
    </dsp:sp>
    <dsp:sp modelId="{FFD02CAA-BC2F-4737-AC78-57D724D6B72F}">
      <dsp:nvSpPr>
        <dsp:cNvPr id="0" name=""/>
        <dsp:cNvSpPr/>
      </dsp:nvSpPr>
      <dsp:spPr>
        <a:xfrm>
          <a:off x="4195" y="2469756"/>
          <a:ext cx="1012299" cy="1518448"/>
        </a:xfrm>
        <a:prstGeom prst="rect">
          <a:avLst/>
        </a:prstGeom>
        <a:solidFill>
          <a:sysClr val="window" lastClr="FFFF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38268-7892-4AD5-B2CC-D0516A579AE7}">
      <dsp:nvSpPr>
        <dsp:cNvPr id="0" name=""/>
        <dsp:cNvSpPr/>
      </dsp:nvSpPr>
      <dsp:spPr>
        <a:xfrm>
          <a:off x="5250359" y="2821406"/>
          <a:ext cx="4627652" cy="1446141"/>
        </a:xfrm>
        <a:prstGeom prst="rect">
          <a:avLst/>
        </a:prstGeom>
        <a:solidFill>
          <a:sysClr val="window" lastClr="FFFFFF">
            <a:alpha val="40000"/>
            <a:hueOff val="0"/>
            <a:satOff val="0"/>
            <a:lumOff val="0"/>
            <a:alphaOff val="0"/>
          </a:sysClr>
        </a:solidFill>
        <a:ln w="6350" cap="flat" cmpd="sng" algn="ctr">
          <a:solidFill>
            <a:sysClr val="windowText" lastClr="000000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952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boto" panose="02000000000000000000" pitchFamily="2" charset="0"/>
              <a:ea typeface="Roboto" panose="02000000000000000000" pitchFamily="2" charset="0"/>
              <a:cs typeface="+mn-cs"/>
            </a:rPr>
            <a:t>The need to leverage reform to pursue related policy agendas</a:t>
          </a:r>
        </a:p>
      </dsp:txBody>
      <dsp:txXfrm>
        <a:off x="5250359" y="2821406"/>
        <a:ext cx="4627652" cy="1446141"/>
      </dsp:txXfrm>
    </dsp:sp>
    <dsp:sp modelId="{5F7355AB-1A34-4C0E-B5FA-689C2EDD6DC5}">
      <dsp:nvSpPr>
        <dsp:cNvPr id="0" name=""/>
        <dsp:cNvSpPr/>
      </dsp:nvSpPr>
      <dsp:spPr>
        <a:xfrm>
          <a:off x="5057540" y="2469756"/>
          <a:ext cx="1012299" cy="1518448"/>
        </a:xfrm>
        <a:prstGeom prst="rect">
          <a:avLst/>
        </a:prstGeom>
        <a:solidFill>
          <a:sysClr val="window" lastClr="FFFFFF"/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162B1-E511-4AB3-977B-4079AE87C23E}">
      <dsp:nvSpPr>
        <dsp:cNvPr id="0" name=""/>
        <dsp:cNvSpPr/>
      </dsp:nvSpPr>
      <dsp:spPr>
        <a:xfrm>
          <a:off x="712629" y="279665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Grant reform is an election commitment</a:t>
          </a:r>
        </a:p>
      </dsp:txBody>
      <dsp:txXfrm>
        <a:off x="712629" y="279665"/>
        <a:ext cx="4536436" cy="1417636"/>
      </dsp:txXfrm>
    </dsp:sp>
    <dsp:sp modelId="{1EC298C3-3AC1-46D2-87A5-5C9E982FE48B}">
      <dsp:nvSpPr>
        <dsp:cNvPr id="0" name=""/>
        <dsp:cNvSpPr/>
      </dsp:nvSpPr>
      <dsp:spPr>
        <a:xfrm>
          <a:off x="189261" y="83588"/>
          <a:ext cx="1388509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AA27E5-6B6A-4B12-9910-061FE946DB28}">
      <dsp:nvSpPr>
        <dsp:cNvPr id="0" name=""/>
        <dsp:cNvSpPr/>
      </dsp:nvSpPr>
      <dsp:spPr>
        <a:xfrm>
          <a:off x="5618856" y="279665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A ‘pipeline’ approach is easier to administer and builds on existing programs</a:t>
          </a:r>
        </a:p>
      </dsp:txBody>
      <dsp:txXfrm>
        <a:off x="5618856" y="279665"/>
        <a:ext cx="4536436" cy="1417636"/>
      </dsp:txXfrm>
    </dsp:sp>
    <dsp:sp modelId="{34BA866B-87B0-46F9-85DF-13620805333A}">
      <dsp:nvSpPr>
        <dsp:cNvPr id="0" name=""/>
        <dsp:cNvSpPr/>
      </dsp:nvSpPr>
      <dsp:spPr>
        <a:xfrm>
          <a:off x="5581264" y="74895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C2164-825B-4675-997C-192067944424}">
      <dsp:nvSpPr>
        <dsp:cNvPr id="0" name=""/>
        <dsp:cNvSpPr/>
      </dsp:nvSpPr>
      <dsp:spPr>
        <a:xfrm>
          <a:off x="710531" y="2064312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Councils are best placed to identify and deliver on local priorities</a:t>
          </a:r>
        </a:p>
      </dsp:txBody>
      <dsp:txXfrm>
        <a:off x="710531" y="2064312"/>
        <a:ext cx="4536436" cy="1417636"/>
      </dsp:txXfrm>
    </dsp:sp>
    <dsp:sp modelId="{FFD02CAA-BC2F-4737-AC78-57D724D6B72F}">
      <dsp:nvSpPr>
        <dsp:cNvPr id="0" name=""/>
        <dsp:cNvSpPr/>
      </dsp:nvSpPr>
      <dsp:spPr>
        <a:xfrm>
          <a:off x="475935" y="1904704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8BA756-5872-42E4-ACCD-3A6057FEEEA3}">
      <dsp:nvSpPr>
        <dsp:cNvPr id="0" name=""/>
        <dsp:cNvSpPr/>
      </dsp:nvSpPr>
      <dsp:spPr>
        <a:xfrm>
          <a:off x="5671241" y="2064312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Four-year State Government terms support a longer-term approach</a:t>
          </a:r>
        </a:p>
      </dsp:txBody>
      <dsp:txXfrm>
        <a:off x="5671241" y="2064312"/>
        <a:ext cx="4536436" cy="1417636"/>
      </dsp:txXfrm>
    </dsp:sp>
    <dsp:sp modelId="{3734AF92-09F8-48FB-8B0F-32CE3C36397C}">
      <dsp:nvSpPr>
        <dsp:cNvPr id="0" name=""/>
        <dsp:cNvSpPr/>
      </dsp:nvSpPr>
      <dsp:spPr>
        <a:xfrm>
          <a:off x="5482223" y="1859542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38268-7892-4AD5-B2CC-D0516A579AE7}">
      <dsp:nvSpPr>
        <dsp:cNvPr id="0" name=""/>
        <dsp:cNvSpPr/>
      </dsp:nvSpPr>
      <dsp:spPr>
        <a:xfrm>
          <a:off x="648065" y="3859662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Councils are major employers in their regions</a:t>
          </a:r>
        </a:p>
      </dsp:txBody>
      <dsp:txXfrm>
        <a:off x="648065" y="3859662"/>
        <a:ext cx="4536436" cy="1417636"/>
      </dsp:txXfrm>
    </dsp:sp>
    <dsp:sp modelId="{5F7355AB-1A34-4C0E-B5FA-689C2EDD6DC5}">
      <dsp:nvSpPr>
        <dsp:cNvPr id="0" name=""/>
        <dsp:cNvSpPr/>
      </dsp:nvSpPr>
      <dsp:spPr>
        <a:xfrm>
          <a:off x="521513" y="3644189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A3FD7-9D0D-4C64-9EDC-F7C2D625D176}">
      <dsp:nvSpPr>
        <dsp:cNvPr id="0" name=""/>
        <dsp:cNvSpPr/>
      </dsp:nvSpPr>
      <dsp:spPr>
        <a:xfrm>
          <a:off x="5671241" y="3848958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Local government has a stakeholder network that can support reform efforts</a:t>
          </a:r>
        </a:p>
      </dsp:txBody>
      <dsp:txXfrm>
        <a:off x="5671241" y="3848958"/>
        <a:ext cx="4536436" cy="1417636"/>
      </dsp:txXfrm>
    </dsp:sp>
    <dsp:sp modelId="{D5DB4987-E265-4355-B3AA-78893CB0A2E8}">
      <dsp:nvSpPr>
        <dsp:cNvPr id="0" name=""/>
        <dsp:cNvSpPr/>
      </dsp:nvSpPr>
      <dsp:spPr>
        <a:xfrm>
          <a:off x="5482223" y="3644189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162B1-E511-4AB3-977B-4079AE87C23E}">
      <dsp:nvSpPr>
        <dsp:cNvPr id="0" name=""/>
        <dsp:cNvSpPr/>
      </dsp:nvSpPr>
      <dsp:spPr>
        <a:xfrm>
          <a:off x="712629" y="279665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Genuine partnership between the State Government and local government</a:t>
          </a:r>
        </a:p>
      </dsp:txBody>
      <dsp:txXfrm>
        <a:off x="712629" y="279665"/>
        <a:ext cx="4536436" cy="1417636"/>
      </dsp:txXfrm>
    </dsp:sp>
    <dsp:sp modelId="{1EC298C3-3AC1-46D2-87A5-5C9E982FE48B}">
      <dsp:nvSpPr>
        <dsp:cNvPr id="0" name=""/>
        <dsp:cNvSpPr/>
      </dsp:nvSpPr>
      <dsp:spPr>
        <a:xfrm>
          <a:off x="189261" y="83588"/>
          <a:ext cx="1388509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AA27E5-6B6A-4B12-9910-061FE946DB28}">
      <dsp:nvSpPr>
        <dsp:cNvPr id="0" name=""/>
        <dsp:cNvSpPr/>
      </dsp:nvSpPr>
      <dsp:spPr>
        <a:xfrm>
          <a:off x="5618856" y="279665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Strategically focused on delivering outcomes</a:t>
          </a:r>
        </a:p>
      </dsp:txBody>
      <dsp:txXfrm>
        <a:off x="5618856" y="279665"/>
        <a:ext cx="4536436" cy="1417636"/>
      </dsp:txXfrm>
    </dsp:sp>
    <dsp:sp modelId="{34BA866B-87B0-46F9-85DF-13620805333A}">
      <dsp:nvSpPr>
        <dsp:cNvPr id="0" name=""/>
        <dsp:cNvSpPr/>
      </dsp:nvSpPr>
      <dsp:spPr>
        <a:xfrm>
          <a:off x="5581264" y="74895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C2164-825B-4675-997C-192067944424}">
      <dsp:nvSpPr>
        <dsp:cNvPr id="0" name=""/>
        <dsp:cNvSpPr/>
      </dsp:nvSpPr>
      <dsp:spPr>
        <a:xfrm>
          <a:off x="710531" y="2064312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Stable funding parameters, underpinned by planning and asset management</a:t>
          </a:r>
        </a:p>
      </dsp:txBody>
      <dsp:txXfrm>
        <a:off x="710531" y="2064312"/>
        <a:ext cx="4536436" cy="1417636"/>
      </dsp:txXfrm>
    </dsp:sp>
    <dsp:sp modelId="{FFD02CAA-BC2F-4737-AC78-57D724D6B72F}">
      <dsp:nvSpPr>
        <dsp:cNvPr id="0" name=""/>
        <dsp:cNvSpPr/>
      </dsp:nvSpPr>
      <dsp:spPr>
        <a:xfrm>
          <a:off x="521513" y="1859542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8BA756-5872-42E4-ACCD-3A6057FEEEA3}">
      <dsp:nvSpPr>
        <dsp:cNvPr id="0" name=""/>
        <dsp:cNvSpPr/>
      </dsp:nvSpPr>
      <dsp:spPr>
        <a:xfrm>
          <a:off x="5671241" y="2064312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Develops councils’ capability and capacity &amp; incentivises innovation</a:t>
          </a:r>
        </a:p>
      </dsp:txBody>
      <dsp:txXfrm>
        <a:off x="5671241" y="2064312"/>
        <a:ext cx="4536436" cy="1417636"/>
      </dsp:txXfrm>
    </dsp:sp>
    <dsp:sp modelId="{3734AF92-09F8-48FB-8B0F-32CE3C36397C}">
      <dsp:nvSpPr>
        <dsp:cNvPr id="0" name=""/>
        <dsp:cNvSpPr/>
      </dsp:nvSpPr>
      <dsp:spPr>
        <a:xfrm>
          <a:off x="5482223" y="1859542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38268-7892-4AD5-B2CC-D0516A579AE7}">
      <dsp:nvSpPr>
        <dsp:cNvPr id="0" name=""/>
        <dsp:cNvSpPr/>
      </dsp:nvSpPr>
      <dsp:spPr>
        <a:xfrm>
          <a:off x="710531" y="3848958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Administratively simple</a:t>
          </a:r>
        </a:p>
      </dsp:txBody>
      <dsp:txXfrm>
        <a:off x="710531" y="3848958"/>
        <a:ext cx="4536436" cy="1417636"/>
      </dsp:txXfrm>
    </dsp:sp>
    <dsp:sp modelId="{5F7355AB-1A34-4C0E-B5FA-689C2EDD6DC5}">
      <dsp:nvSpPr>
        <dsp:cNvPr id="0" name=""/>
        <dsp:cNvSpPr/>
      </dsp:nvSpPr>
      <dsp:spPr>
        <a:xfrm>
          <a:off x="521513" y="3644189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A3FD7-9D0D-4C64-9EDC-F7C2D625D176}">
      <dsp:nvSpPr>
        <dsp:cNvPr id="0" name=""/>
        <dsp:cNvSpPr/>
      </dsp:nvSpPr>
      <dsp:spPr>
        <a:xfrm>
          <a:off x="5671241" y="3848958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Evaluation of outcomes to underpin learning and communication </a:t>
          </a:r>
        </a:p>
      </dsp:txBody>
      <dsp:txXfrm>
        <a:off x="5671241" y="3848958"/>
        <a:ext cx="4536436" cy="1417636"/>
      </dsp:txXfrm>
    </dsp:sp>
    <dsp:sp modelId="{D5DB4987-E265-4355-B3AA-78893CB0A2E8}">
      <dsp:nvSpPr>
        <dsp:cNvPr id="0" name=""/>
        <dsp:cNvSpPr/>
      </dsp:nvSpPr>
      <dsp:spPr>
        <a:xfrm>
          <a:off x="5482223" y="3644189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1162B1-E511-4AB3-977B-4079AE87C23E}">
      <dsp:nvSpPr>
        <dsp:cNvPr id="0" name=""/>
        <dsp:cNvSpPr/>
      </dsp:nvSpPr>
      <dsp:spPr>
        <a:xfrm>
          <a:off x="712629" y="279665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State agencies can be risk averse (no clear incentive for reform)</a:t>
          </a:r>
        </a:p>
      </dsp:txBody>
      <dsp:txXfrm>
        <a:off x="712629" y="279665"/>
        <a:ext cx="4536436" cy="1417636"/>
      </dsp:txXfrm>
    </dsp:sp>
    <dsp:sp modelId="{1EC298C3-3AC1-46D2-87A5-5C9E982FE48B}">
      <dsp:nvSpPr>
        <dsp:cNvPr id="0" name=""/>
        <dsp:cNvSpPr/>
      </dsp:nvSpPr>
      <dsp:spPr>
        <a:xfrm>
          <a:off x="189261" y="83588"/>
          <a:ext cx="1388509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AA27E5-6B6A-4B12-9910-061FE946DB28}">
      <dsp:nvSpPr>
        <dsp:cNvPr id="0" name=""/>
        <dsp:cNvSpPr/>
      </dsp:nvSpPr>
      <dsp:spPr>
        <a:xfrm>
          <a:off x="5618856" y="279665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Lack of public recognition of State and local government contributions</a:t>
          </a:r>
        </a:p>
      </dsp:txBody>
      <dsp:txXfrm>
        <a:off x="5618856" y="279665"/>
        <a:ext cx="4536436" cy="1417636"/>
      </dsp:txXfrm>
    </dsp:sp>
    <dsp:sp modelId="{34BA866B-87B0-46F9-85DF-13620805333A}">
      <dsp:nvSpPr>
        <dsp:cNvPr id="0" name=""/>
        <dsp:cNvSpPr/>
      </dsp:nvSpPr>
      <dsp:spPr>
        <a:xfrm>
          <a:off x="5581264" y="74895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3C2164-825B-4675-997C-192067944424}">
      <dsp:nvSpPr>
        <dsp:cNvPr id="0" name=""/>
        <dsp:cNvSpPr/>
      </dsp:nvSpPr>
      <dsp:spPr>
        <a:xfrm>
          <a:off x="710531" y="2064312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Lack of understanding of local government in state agencies and ministerial offices</a:t>
          </a:r>
        </a:p>
      </dsp:txBody>
      <dsp:txXfrm>
        <a:off x="710531" y="2064312"/>
        <a:ext cx="4536436" cy="1417636"/>
      </dsp:txXfrm>
    </dsp:sp>
    <dsp:sp modelId="{FFD02CAA-BC2F-4737-AC78-57D724D6B72F}">
      <dsp:nvSpPr>
        <dsp:cNvPr id="0" name=""/>
        <dsp:cNvSpPr/>
      </dsp:nvSpPr>
      <dsp:spPr>
        <a:xfrm>
          <a:off x="475935" y="1904704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8BA756-5872-42E4-ACCD-3A6057FEEEA3}">
      <dsp:nvSpPr>
        <dsp:cNvPr id="0" name=""/>
        <dsp:cNvSpPr/>
      </dsp:nvSpPr>
      <dsp:spPr>
        <a:xfrm>
          <a:off x="5671241" y="2064312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Councils are unable to agree on the rules for new grant arrangements</a:t>
          </a:r>
        </a:p>
      </dsp:txBody>
      <dsp:txXfrm>
        <a:off x="5671241" y="2064312"/>
        <a:ext cx="4536436" cy="1417636"/>
      </dsp:txXfrm>
    </dsp:sp>
    <dsp:sp modelId="{3734AF92-09F8-48FB-8B0F-32CE3C36397C}">
      <dsp:nvSpPr>
        <dsp:cNvPr id="0" name=""/>
        <dsp:cNvSpPr/>
      </dsp:nvSpPr>
      <dsp:spPr>
        <a:xfrm>
          <a:off x="5482223" y="1859542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238268-7892-4AD5-B2CC-D0516A579AE7}">
      <dsp:nvSpPr>
        <dsp:cNvPr id="0" name=""/>
        <dsp:cNvSpPr/>
      </dsp:nvSpPr>
      <dsp:spPr>
        <a:xfrm>
          <a:off x="3128420" y="3859662"/>
          <a:ext cx="4536436" cy="1417636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0212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2000" kern="1200" dirty="0">
              <a:latin typeface="Roboto" panose="02000000000000000000" pitchFamily="2" charset="0"/>
              <a:ea typeface="Roboto" panose="02000000000000000000" pitchFamily="2" charset="0"/>
            </a:rPr>
            <a:t>Local government elections in 2020 halt reform momentum</a:t>
          </a:r>
        </a:p>
      </dsp:txBody>
      <dsp:txXfrm>
        <a:off x="3128420" y="3859662"/>
        <a:ext cx="4536436" cy="1417636"/>
      </dsp:txXfrm>
    </dsp:sp>
    <dsp:sp modelId="{5F7355AB-1A34-4C0E-B5FA-689C2EDD6DC5}">
      <dsp:nvSpPr>
        <dsp:cNvPr id="0" name=""/>
        <dsp:cNvSpPr/>
      </dsp:nvSpPr>
      <dsp:spPr>
        <a:xfrm>
          <a:off x="3001868" y="3644189"/>
          <a:ext cx="992345" cy="1488518"/>
        </a:xfrm>
        <a:prstGeom prst="rect">
          <a:avLst/>
        </a:prstGeom>
        <a:solidFill>
          <a:schemeClr val="bg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0956F0-7246-48C3-B206-7C580B794B4E}">
      <dsp:nvSpPr>
        <dsp:cNvPr id="0" name=""/>
        <dsp:cNvSpPr/>
      </dsp:nvSpPr>
      <dsp:spPr>
        <a:xfrm>
          <a:off x="-5144298" y="-785677"/>
          <a:ext cx="6107851" cy="6107851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1A7FC-02D7-46E0-BD61-8A509D5C2718}">
      <dsp:nvSpPr>
        <dsp:cNvPr id="0" name=""/>
        <dsp:cNvSpPr/>
      </dsp:nvSpPr>
      <dsp:spPr>
        <a:xfrm>
          <a:off x="543097" y="401715"/>
          <a:ext cx="9234559" cy="978467"/>
        </a:xfrm>
        <a:prstGeom prst="rect">
          <a:avLst/>
        </a:prstGeom>
        <a:solidFill>
          <a:srgbClr val="A02816"/>
        </a:solidFill>
        <a:ln w="19050" cap="flat" cmpd="sng" algn="ctr">
          <a:solidFill>
            <a:srgbClr val="A02816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16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AU" sz="2800" kern="1200" dirty="0">
              <a:solidFill>
                <a:sysClr val="window" lastClr="FFFFFF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rPr>
            <a:t>Actively support &amp; participate in the reform agenda </a:t>
          </a:r>
        </a:p>
      </dsp:txBody>
      <dsp:txXfrm>
        <a:off x="543097" y="401715"/>
        <a:ext cx="9234559" cy="978467"/>
      </dsp:txXfrm>
    </dsp:sp>
    <dsp:sp modelId="{5439C072-349F-4B91-B793-68CDCB8C7A7F}">
      <dsp:nvSpPr>
        <dsp:cNvPr id="0" name=""/>
        <dsp:cNvSpPr/>
      </dsp:nvSpPr>
      <dsp:spPr>
        <a:xfrm>
          <a:off x="47170" y="340237"/>
          <a:ext cx="1134124" cy="1134124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A02816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3661C5-6BBB-416E-9C55-6EC6FD1E03B1}">
      <dsp:nvSpPr>
        <dsp:cNvPr id="0" name=""/>
        <dsp:cNvSpPr/>
      </dsp:nvSpPr>
      <dsp:spPr>
        <a:xfrm>
          <a:off x="944035" y="1755356"/>
          <a:ext cx="8843023" cy="1025783"/>
        </a:xfrm>
        <a:prstGeom prst="rect">
          <a:avLst/>
        </a:prstGeom>
        <a:solidFill>
          <a:srgbClr val="FFD400"/>
        </a:solidFill>
        <a:ln w="19050" cap="flat" cmpd="sng" algn="ctr">
          <a:solidFill>
            <a:srgbClr val="FFD400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16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AU" sz="2800" kern="1200" dirty="0">
              <a:solidFill>
                <a:sysClr val="window" lastClr="FFFFFF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rPr>
            <a:t>Spend current grant $$$ </a:t>
          </a:r>
        </a:p>
      </dsp:txBody>
      <dsp:txXfrm>
        <a:off x="944035" y="1755356"/>
        <a:ext cx="8843023" cy="1025783"/>
      </dsp:txXfrm>
    </dsp:sp>
    <dsp:sp modelId="{094FF042-D361-43AE-A205-9A677CB89535}">
      <dsp:nvSpPr>
        <dsp:cNvPr id="0" name=""/>
        <dsp:cNvSpPr/>
      </dsp:nvSpPr>
      <dsp:spPr>
        <a:xfrm>
          <a:off x="376973" y="1701186"/>
          <a:ext cx="1134124" cy="1134124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FFD4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D9190E-4220-4B4A-AE14-241E952CA321}">
      <dsp:nvSpPr>
        <dsp:cNvPr id="0" name=""/>
        <dsp:cNvSpPr/>
      </dsp:nvSpPr>
      <dsp:spPr>
        <a:xfrm>
          <a:off x="614232" y="3140131"/>
          <a:ext cx="9172826" cy="978132"/>
        </a:xfrm>
        <a:prstGeom prst="rect">
          <a:avLst/>
        </a:prstGeom>
        <a:solidFill>
          <a:srgbClr val="0089CF"/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016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AU" sz="2800" kern="1200" dirty="0">
              <a:solidFill>
                <a:sysClr val="window" lastClr="FFFFFF"/>
              </a:solidFill>
              <a:latin typeface="Roboto Medium" panose="02000000000000000000" pitchFamily="2" charset="0"/>
              <a:ea typeface="Roboto Medium" panose="02000000000000000000" pitchFamily="2" charset="0"/>
              <a:cs typeface="+mn-cs"/>
            </a:rPr>
            <a:t>Support good planning and asset management </a:t>
          </a:r>
          <a:endParaRPr lang="en-AU" sz="2800" i="1" kern="1200" dirty="0">
            <a:solidFill>
              <a:sysClr val="window" lastClr="FFFFFF"/>
            </a:solidFill>
            <a:latin typeface="Roboto Medium" panose="02000000000000000000" pitchFamily="2" charset="0"/>
            <a:ea typeface="Roboto Medium" panose="02000000000000000000" pitchFamily="2" charset="0"/>
            <a:cs typeface="+mn-cs"/>
          </a:endParaRPr>
        </a:p>
      </dsp:txBody>
      <dsp:txXfrm>
        <a:off x="614232" y="3140131"/>
        <a:ext cx="9172826" cy="978132"/>
      </dsp:txXfrm>
    </dsp:sp>
    <dsp:sp modelId="{B5550B9C-4D25-4B99-9FFF-A847E519F58B}">
      <dsp:nvSpPr>
        <dsp:cNvPr id="0" name=""/>
        <dsp:cNvSpPr/>
      </dsp:nvSpPr>
      <dsp:spPr>
        <a:xfrm>
          <a:off x="47170" y="3062135"/>
          <a:ext cx="1134124" cy="1134124"/>
        </a:xfrm>
        <a:prstGeom prst="ellipse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38100" cap="flat" cmpd="sng" algn="ctr">
          <a:solidFill>
            <a:srgbClr val="0089CF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607" cy="341298"/>
          </a:xfrm>
          <a:prstGeom prst="rect">
            <a:avLst/>
          </a:prstGeom>
        </p:spPr>
        <p:txBody>
          <a:bodyPr vert="horz" lIns="80284" tIns="40142" rIns="80284" bIns="40142" rtlCol="0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5207" y="0"/>
            <a:ext cx="4303607" cy="341298"/>
          </a:xfrm>
          <a:prstGeom prst="rect">
            <a:avLst/>
          </a:prstGeom>
        </p:spPr>
        <p:txBody>
          <a:bodyPr vert="horz" lIns="80284" tIns="40142" rIns="80284" bIns="40142" rtlCol="0"/>
          <a:lstStyle>
            <a:lvl1pPr algn="r">
              <a:defRPr sz="1100"/>
            </a:lvl1pPr>
          </a:lstStyle>
          <a:p>
            <a:fld id="{F0AFC1E2-CD5B-CE43-B2D1-584584780844}" type="datetimeFigureOut">
              <a:rPr lang="en-US" smtClean="0"/>
              <a:t>8/31/2018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284" tIns="40142" rIns="80284" bIns="4014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3140" y="3269854"/>
            <a:ext cx="7945120" cy="2675334"/>
          </a:xfrm>
          <a:prstGeom prst="rect">
            <a:avLst/>
          </a:prstGeom>
        </p:spPr>
        <p:txBody>
          <a:bodyPr vert="horz" lIns="80284" tIns="40142" rIns="80284" bIns="4014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3203"/>
            <a:ext cx="4303607" cy="341297"/>
          </a:xfrm>
          <a:prstGeom prst="rect">
            <a:avLst/>
          </a:prstGeom>
        </p:spPr>
        <p:txBody>
          <a:bodyPr vert="horz" lIns="80284" tIns="40142" rIns="80284" bIns="40142" rtlCol="0" anchor="b"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5207" y="6453203"/>
            <a:ext cx="4303607" cy="341297"/>
          </a:xfrm>
          <a:prstGeom prst="rect">
            <a:avLst/>
          </a:prstGeom>
        </p:spPr>
        <p:txBody>
          <a:bodyPr vert="horz" lIns="80284" tIns="40142" rIns="80284" bIns="40142" rtlCol="0" anchor="b"/>
          <a:lstStyle>
            <a:lvl1pPr algn="r">
              <a:defRPr sz="1100"/>
            </a:lvl1pPr>
          </a:lstStyle>
          <a:p>
            <a:fld id="{991AEF47-6503-6641-8316-4CB99CE445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4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AEF47-6503-6641-8316-4CB99CE4458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508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AEF47-6503-6641-8316-4CB99CE44581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665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1AEF47-6503-6641-8316-4CB99CE44581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501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2193270" cy="6858000"/>
          </a:xfrm>
          <a:custGeom>
            <a:avLst/>
            <a:gdLst/>
            <a:ahLst/>
            <a:cxnLst/>
            <a:rect l="l" t="t" r="r" b="b"/>
            <a:pathLst>
              <a:path w="12193270" h="6858000">
                <a:moveTo>
                  <a:pt x="0" y="6858000"/>
                </a:moveTo>
                <a:lnTo>
                  <a:pt x="12193206" y="6858000"/>
                </a:lnTo>
                <a:lnTo>
                  <a:pt x="12193206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C34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11662050" y="6801426"/>
            <a:ext cx="8890" cy="57150"/>
          </a:xfrm>
          <a:custGeom>
            <a:avLst/>
            <a:gdLst/>
            <a:ahLst/>
            <a:cxnLst/>
            <a:rect l="l" t="t" r="r" b="b"/>
            <a:pathLst>
              <a:path w="8890" h="57150">
                <a:moveTo>
                  <a:pt x="8530" y="0"/>
                </a:moveTo>
                <a:lnTo>
                  <a:pt x="0" y="56573"/>
                </a:lnTo>
                <a:lnTo>
                  <a:pt x="629" y="56573"/>
                </a:lnTo>
                <a:lnTo>
                  <a:pt x="85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11560185" y="6787493"/>
            <a:ext cx="10795" cy="71120"/>
          </a:xfrm>
          <a:custGeom>
            <a:avLst/>
            <a:gdLst/>
            <a:ahLst/>
            <a:cxnLst/>
            <a:rect l="l" t="t" r="r" b="b"/>
            <a:pathLst>
              <a:path w="10795" h="71120">
                <a:moveTo>
                  <a:pt x="10630" y="0"/>
                </a:moveTo>
                <a:lnTo>
                  <a:pt x="0" y="70506"/>
                </a:lnTo>
                <a:lnTo>
                  <a:pt x="784" y="70506"/>
                </a:lnTo>
                <a:lnTo>
                  <a:pt x="1063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k object 19"/>
          <p:cNvSpPr/>
          <p:nvPr/>
        </p:nvSpPr>
        <p:spPr>
          <a:xfrm>
            <a:off x="11458322" y="6773561"/>
            <a:ext cx="13335" cy="84455"/>
          </a:xfrm>
          <a:custGeom>
            <a:avLst/>
            <a:gdLst/>
            <a:ahLst/>
            <a:cxnLst/>
            <a:rect l="l" t="t" r="r" b="b"/>
            <a:pathLst>
              <a:path w="13334" h="84454">
                <a:moveTo>
                  <a:pt x="12731" y="0"/>
                </a:moveTo>
                <a:lnTo>
                  <a:pt x="0" y="84438"/>
                </a:lnTo>
                <a:lnTo>
                  <a:pt x="939" y="84438"/>
                </a:lnTo>
                <a:lnTo>
                  <a:pt x="127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bk object 20"/>
          <p:cNvSpPr/>
          <p:nvPr/>
        </p:nvSpPr>
        <p:spPr>
          <a:xfrm>
            <a:off x="11356457" y="6759628"/>
            <a:ext cx="15240" cy="98425"/>
          </a:xfrm>
          <a:custGeom>
            <a:avLst/>
            <a:gdLst/>
            <a:ahLst/>
            <a:cxnLst/>
            <a:rect l="l" t="t" r="r" b="b"/>
            <a:pathLst>
              <a:path w="15240" h="98425">
                <a:moveTo>
                  <a:pt x="14832" y="0"/>
                </a:moveTo>
                <a:lnTo>
                  <a:pt x="0" y="98371"/>
                </a:lnTo>
                <a:lnTo>
                  <a:pt x="1094" y="98371"/>
                </a:lnTo>
                <a:lnTo>
                  <a:pt x="148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bk object 21"/>
          <p:cNvSpPr/>
          <p:nvPr/>
        </p:nvSpPr>
        <p:spPr>
          <a:xfrm>
            <a:off x="11254592" y="6745699"/>
            <a:ext cx="17145" cy="112395"/>
          </a:xfrm>
          <a:custGeom>
            <a:avLst/>
            <a:gdLst/>
            <a:ahLst/>
            <a:cxnLst/>
            <a:rect l="l" t="t" r="r" b="b"/>
            <a:pathLst>
              <a:path w="17145" h="112395">
                <a:moveTo>
                  <a:pt x="16932" y="0"/>
                </a:moveTo>
                <a:lnTo>
                  <a:pt x="0" y="112300"/>
                </a:lnTo>
                <a:lnTo>
                  <a:pt x="1249" y="112300"/>
                </a:lnTo>
                <a:lnTo>
                  <a:pt x="1693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bk object 22"/>
          <p:cNvSpPr/>
          <p:nvPr/>
        </p:nvSpPr>
        <p:spPr>
          <a:xfrm>
            <a:off x="11152728" y="6731765"/>
            <a:ext cx="19050" cy="126364"/>
          </a:xfrm>
          <a:custGeom>
            <a:avLst/>
            <a:gdLst/>
            <a:ahLst/>
            <a:cxnLst/>
            <a:rect l="l" t="t" r="r" b="b"/>
            <a:pathLst>
              <a:path w="19050" h="126365">
                <a:moveTo>
                  <a:pt x="19033" y="0"/>
                </a:moveTo>
                <a:lnTo>
                  <a:pt x="0" y="126234"/>
                </a:lnTo>
                <a:lnTo>
                  <a:pt x="1404" y="126234"/>
                </a:lnTo>
                <a:lnTo>
                  <a:pt x="190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bk object 23"/>
          <p:cNvSpPr/>
          <p:nvPr/>
        </p:nvSpPr>
        <p:spPr>
          <a:xfrm>
            <a:off x="11050865" y="6717834"/>
            <a:ext cx="21590" cy="140335"/>
          </a:xfrm>
          <a:custGeom>
            <a:avLst/>
            <a:gdLst/>
            <a:ahLst/>
            <a:cxnLst/>
            <a:rect l="l" t="t" r="r" b="b"/>
            <a:pathLst>
              <a:path w="21590" h="140334">
                <a:moveTo>
                  <a:pt x="21134" y="0"/>
                </a:moveTo>
                <a:lnTo>
                  <a:pt x="0" y="140166"/>
                </a:lnTo>
                <a:lnTo>
                  <a:pt x="1559" y="140166"/>
                </a:lnTo>
                <a:lnTo>
                  <a:pt x="211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bk object 24"/>
          <p:cNvSpPr/>
          <p:nvPr/>
        </p:nvSpPr>
        <p:spPr>
          <a:xfrm>
            <a:off x="10948999" y="6703900"/>
            <a:ext cx="23495" cy="154305"/>
          </a:xfrm>
          <a:custGeom>
            <a:avLst/>
            <a:gdLst/>
            <a:ahLst/>
            <a:cxnLst/>
            <a:rect l="l" t="t" r="r" b="b"/>
            <a:pathLst>
              <a:path w="23495" h="154304">
                <a:moveTo>
                  <a:pt x="23234" y="0"/>
                </a:moveTo>
                <a:lnTo>
                  <a:pt x="0" y="154099"/>
                </a:lnTo>
                <a:lnTo>
                  <a:pt x="1714" y="154099"/>
                </a:lnTo>
                <a:lnTo>
                  <a:pt x="2323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bk object 25"/>
          <p:cNvSpPr/>
          <p:nvPr/>
        </p:nvSpPr>
        <p:spPr>
          <a:xfrm>
            <a:off x="10847135" y="6689969"/>
            <a:ext cx="25400" cy="168275"/>
          </a:xfrm>
          <a:custGeom>
            <a:avLst/>
            <a:gdLst/>
            <a:ahLst/>
            <a:cxnLst/>
            <a:rect l="l" t="t" r="r" b="b"/>
            <a:pathLst>
              <a:path w="25400" h="168275">
                <a:moveTo>
                  <a:pt x="25335" y="0"/>
                </a:moveTo>
                <a:lnTo>
                  <a:pt x="0" y="168031"/>
                </a:lnTo>
                <a:lnTo>
                  <a:pt x="1869" y="168031"/>
                </a:lnTo>
                <a:lnTo>
                  <a:pt x="253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bk object 26"/>
          <p:cNvSpPr/>
          <p:nvPr/>
        </p:nvSpPr>
        <p:spPr>
          <a:xfrm>
            <a:off x="10745271" y="6676035"/>
            <a:ext cx="27940" cy="182245"/>
          </a:xfrm>
          <a:custGeom>
            <a:avLst/>
            <a:gdLst/>
            <a:ahLst/>
            <a:cxnLst/>
            <a:rect l="l" t="t" r="r" b="b"/>
            <a:pathLst>
              <a:path w="27940" h="182245">
                <a:moveTo>
                  <a:pt x="27436" y="0"/>
                </a:moveTo>
                <a:lnTo>
                  <a:pt x="0" y="181964"/>
                </a:lnTo>
                <a:lnTo>
                  <a:pt x="2024" y="181964"/>
                </a:lnTo>
                <a:lnTo>
                  <a:pt x="274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bk object 27"/>
          <p:cNvSpPr/>
          <p:nvPr/>
        </p:nvSpPr>
        <p:spPr>
          <a:xfrm>
            <a:off x="10643406" y="6662103"/>
            <a:ext cx="29845" cy="196215"/>
          </a:xfrm>
          <a:custGeom>
            <a:avLst/>
            <a:gdLst/>
            <a:ahLst/>
            <a:cxnLst/>
            <a:rect l="l" t="t" r="r" b="b"/>
            <a:pathLst>
              <a:path w="29845" h="196215">
                <a:moveTo>
                  <a:pt x="29536" y="0"/>
                </a:moveTo>
                <a:lnTo>
                  <a:pt x="0" y="195896"/>
                </a:lnTo>
                <a:lnTo>
                  <a:pt x="2179" y="195896"/>
                </a:lnTo>
                <a:lnTo>
                  <a:pt x="2953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8" name="bk object 28"/>
          <p:cNvSpPr/>
          <p:nvPr/>
        </p:nvSpPr>
        <p:spPr>
          <a:xfrm>
            <a:off x="10541543" y="6648173"/>
            <a:ext cx="31750" cy="210185"/>
          </a:xfrm>
          <a:custGeom>
            <a:avLst/>
            <a:gdLst/>
            <a:ahLst/>
            <a:cxnLst/>
            <a:rect l="l" t="t" r="r" b="b"/>
            <a:pathLst>
              <a:path w="31750" h="210184">
                <a:moveTo>
                  <a:pt x="31637" y="0"/>
                </a:moveTo>
                <a:lnTo>
                  <a:pt x="0" y="209826"/>
                </a:lnTo>
                <a:lnTo>
                  <a:pt x="2334" y="209826"/>
                </a:lnTo>
                <a:lnTo>
                  <a:pt x="3163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bk object 29"/>
          <p:cNvSpPr/>
          <p:nvPr/>
        </p:nvSpPr>
        <p:spPr>
          <a:xfrm>
            <a:off x="10439677" y="6634240"/>
            <a:ext cx="34290" cy="224154"/>
          </a:xfrm>
          <a:custGeom>
            <a:avLst/>
            <a:gdLst/>
            <a:ahLst/>
            <a:cxnLst/>
            <a:rect l="l" t="t" r="r" b="b"/>
            <a:pathLst>
              <a:path w="34290" h="224154">
                <a:moveTo>
                  <a:pt x="33738" y="0"/>
                </a:moveTo>
                <a:lnTo>
                  <a:pt x="0" y="223759"/>
                </a:lnTo>
                <a:lnTo>
                  <a:pt x="2489" y="223759"/>
                </a:lnTo>
                <a:lnTo>
                  <a:pt x="337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bk object 30"/>
          <p:cNvSpPr/>
          <p:nvPr/>
        </p:nvSpPr>
        <p:spPr>
          <a:xfrm>
            <a:off x="10337813" y="6620308"/>
            <a:ext cx="36195" cy="238125"/>
          </a:xfrm>
          <a:custGeom>
            <a:avLst/>
            <a:gdLst/>
            <a:ahLst/>
            <a:cxnLst/>
            <a:rect l="l" t="t" r="r" b="b"/>
            <a:pathLst>
              <a:path w="36195" h="238125">
                <a:moveTo>
                  <a:pt x="35838" y="0"/>
                </a:moveTo>
                <a:lnTo>
                  <a:pt x="0" y="237692"/>
                </a:lnTo>
                <a:lnTo>
                  <a:pt x="2644" y="237692"/>
                </a:lnTo>
                <a:lnTo>
                  <a:pt x="3583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bk object 31"/>
          <p:cNvSpPr/>
          <p:nvPr/>
        </p:nvSpPr>
        <p:spPr>
          <a:xfrm>
            <a:off x="10235950" y="6606375"/>
            <a:ext cx="38100" cy="252095"/>
          </a:xfrm>
          <a:custGeom>
            <a:avLst/>
            <a:gdLst/>
            <a:ahLst/>
            <a:cxnLst/>
            <a:rect l="l" t="t" r="r" b="b"/>
            <a:pathLst>
              <a:path w="38100" h="252095">
                <a:moveTo>
                  <a:pt x="37939" y="0"/>
                </a:moveTo>
                <a:lnTo>
                  <a:pt x="0" y="251624"/>
                </a:lnTo>
                <a:lnTo>
                  <a:pt x="2799" y="251624"/>
                </a:lnTo>
                <a:lnTo>
                  <a:pt x="3793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bk object 32"/>
          <p:cNvSpPr/>
          <p:nvPr/>
        </p:nvSpPr>
        <p:spPr>
          <a:xfrm>
            <a:off x="10134086" y="6592444"/>
            <a:ext cx="40640" cy="266065"/>
          </a:xfrm>
          <a:custGeom>
            <a:avLst/>
            <a:gdLst/>
            <a:ahLst/>
            <a:cxnLst/>
            <a:rect l="l" t="t" r="r" b="b"/>
            <a:pathLst>
              <a:path w="40640" h="266065">
                <a:moveTo>
                  <a:pt x="40040" y="0"/>
                </a:moveTo>
                <a:lnTo>
                  <a:pt x="0" y="265555"/>
                </a:lnTo>
                <a:lnTo>
                  <a:pt x="2954" y="265555"/>
                </a:lnTo>
                <a:lnTo>
                  <a:pt x="400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" name="bk object 33"/>
          <p:cNvSpPr/>
          <p:nvPr/>
        </p:nvSpPr>
        <p:spPr>
          <a:xfrm>
            <a:off x="10032218" y="6578510"/>
            <a:ext cx="42545" cy="280035"/>
          </a:xfrm>
          <a:custGeom>
            <a:avLst/>
            <a:gdLst/>
            <a:ahLst/>
            <a:cxnLst/>
            <a:rect l="l" t="t" r="r" b="b"/>
            <a:pathLst>
              <a:path w="42545" h="280034">
                <a:moveTo>
                  <a:pt x="42141" y="0"/>
                </a:moveTo>
                <a:lnTo>
                  <a:pt x="0" y="279488"/>
                </a:lnTo>
                <a:lnTo>
                  <a:pt x="3109" y="279488"/>
                </a:lnTo>
                <a:lnTo>
                  <a:pt x="421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4" name="bk object 34"/>
          <p:cNvSpPr/>
          <p:nvPr/>
        </p:nvSpPr>
        <p:spPr>
          <a:xfrm>
            <a:off x="9930353" y="6564580"/>
            <a:ext cx="44450" cy="294005"/>
          </a:xfrm>
          <a:custGeom>
            <a:avLst/>
            <a:gdLst/>
            <a:ahLst/>
            <a:cxnLst/>
            <a:rect l="l" t="t" r="r" b="b"/>
            <a:pathLst>
              <a:path w="44450" h="294004">
                <a:moveTo>
                  <a:pt x="44241" y="0"/>
                </a:moveTo>
                <a:lnTo>
                  <a:pt x="0" y="293419"/>
                </a:lnTo>
                <a:lnTo>
                  <a:pt x="3264" y="293419"/>
                </a:lnTo>
                <a:lnTo>
                  <a:pt x="4424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5" name="bk object 35"/>
          <p:cNvSpPr/>
          <p:nvPr/>
        </p:nvSpPr>
        <p:spPr>
          <a:xfrm>
            <a:off x="9828490" y="6550647"/>
            <a:ext cx="46355" cy="307975"/>
          </a:xfrm>
          <a:custGeom>
            <a:avLst/>
            <a:gdLst/>
            <a:ahLst/>
            <a:cxnLst/>
            <a:rect l="l" t="t" r="r" b="b"/>
            <a:pathLst>
              <a:path w="46354" h="307975">
                <a:moveTo>
                  <a:pt x="46342" y="0"/>
                </a:moveTo>
                <a:lnTo>
                  <a:pt x="0" y="307352"/>
                </a:lnTo>
                <a:lnTo>
                  <a:pt x="3419" y="307352"/>
                </a:lnTo>
                <a:lnTo>
                  <a:pt x="463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6" name="bk object 36"/>
          <p:cNvSpPr/>
          <p:nvPr/>
        </p:nvSpPr>
        <p:spPr>
          <a:xfrm>
            <a:off x="9726624" y="6536715"/>
            <a:ext cx="48895" cy="321310"/>
          </a:xfrm>
          <a:custGeom>
            <a:avLst/>
            <a:gdLst/>
            <a:ahLst/>
            <a:cxnLst/>
            <a:rect l="l" t="t" r="r" b="b"/>
            <a:pathLst>
              <a:path w="48895" h="321309">
                <a:moveTo>
                  <a:pt x="48442" y="0"/>
                </a:moveTo>
                <a:lnTo>
                  <a:pt x="0" y="321284"/>
                </a:lnTo>
                <a:lnTo>
                  <a:pt x="3574" y="321284"/>
                </a:lnTo>
                <a:lnTo>
                  <a:pt x="4844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bk object 37"/>
          <p:cNvSpPr/>
          <p:nvPr/>
        </p:nvSpPr>
        <p:spPr>
          <a:xfrm>
            <a:off x="9624762" y="6522782"/>
            <a:ext cx="50800" cy="335280"/>
          </a:xfrm>
          <a:custGeom>
            <a:avLst/>
            <a:gdLst/>
            <a:ahLst/>
            <a:cxnLst/>
            <a:rect l="l" t="t" r="r" b="b"/>
            <a:pathLst>
              <a:path w="50800" h="335279">
                <a:moveTo>
                  <a:pt x="50543" y="0"/>
                </a:moveTo>
                <a:lnTo>
                  <a:pt x="0" y="335217"/>
                </a:lnTo>
                <a:lnTo>
                  <a:pt x="3729" y="335217"/>
                </a:lnTo>
                <a:lnTo>
                  <a:pt x="5054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bk object 38"/>
          <p:cNvSpPr/>
          <p:nvPr/>
        </p:nvSpPr>
        <p:spPr>
          <a:xfrm>
            <a:off x="9522899" y="6508849"/>
            <a:ext cx="52705" cy="349250"/>
          </a:xfrm>
          <a:custGeom>
            <a:avLst/>
            <a:gdLst/>
            <a:ahLst/>
            <a:cxnLst/>
            <a:rect l="l" t="t" r="r" b="b"/>
            <a:pathLst>
              <a:path w="52704" h="349250">
                <a:moveTo>
                  <a:pt x="52644" y="0"/>
                </a:moveTo>
                <a:lnTo>
                  <a:pt x="0" y="349149"/>
                </a:lnTo>
                <a:lnTo>
                  <a:pt x="3884" y="349149"/>
                </a:lnTo>
                <a:lnTo>
                  <a:pt x="526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bk object 39"/>
          <p:cNvSpPr/>
          <p:nvPr/>
        </p:nvSpPr>
        <p:spPr>
          <a:xfrm>
            <a:off x="9421033" y="6494918"/>
            <a:ext cx="55244" cy="363220"/>
          </a:xfrm>
          <a:custGeom>
            <a:avLst/>
            <a:gdLst/>
            <a:ahLst/>
            <a:cxnLst/>
            <a:rect l="l" t="t" r="r" b="b"/>
            <a:pathLst>
              <a:path w="55245" h="363220">
                <a:moveTo>
                  <a:pt x="54744" y="0"/>
                </a:moveTo>
                <a:lnTo>
                  <a:pt x="0" y="363081"/>
                </a:lnTo>
                <a:lnTo>
                  <a:pt x="4039" y="363081"/>
                </a:lnTo>
                <a:lnTo>
                  <a:pt x="5474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0" name="bk object 40"/>
          <p:cNvSpPr/>
          <p:nvPr/>
        </p:nvSpPr>
        <p:spPr>
          <a:xfrm>
            <a:off x="9319168" y="6480987"/>
            <a:ext cx="57150" cy="377190"/>
          </a:xfrm>
          <a:custGeom>
            <a:avLst/>
            <a:gdLst/>
            <a:ahLst/>
            <a:cxnLst/>
            <a:rect l="l" t="t" r="r" b="b"/>
            <a:pathLst>
              <a:path w="57150" h="377190">
                <a:moveTo>
                  <a:pt x="56845" y="0"/>
                </a:moveTo>
                <a:lnTo>
                  <a:pt x="0" y="377012"/>
                </a:lnTo>
                <a:lnTo>
                  <a:pt x="4194" y="377012"/>
                </a:lnTo>
                <a:lnTo>
                  <a:pt x="568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bk object 41"/>
          <p:cNvSpPr/>
          <p:nvPr/>
        </p:nvSpPr>
        <p:spPr>
          <a:xfrm>
            <a:off x="9217304" y="6467054"/>
            <a:ext cx="59055" cy="391160"/>
          </a:xfrm>
          <a:custGeom>
            <a:avLst/>
            <a:gdLst/>
            <a:ahLst/>
            <a:cxnLst/>
            <a:rect l="l" t="t" r="r" b="b"/>
            <a:pathLst>
              <a:path w="59054" h="391159">
                <a:moveTo>
                  <a:pt x="58946" y="0"/>
                </a:moveTo>
                <a:lnTo>
                  <a:pt x="0" y="390945"/>
                </a:lnTo>
                <a:lnTo>
                  <a:pt x="4349" y="390945"/>
                </a:lnTo>
                <a:lnTo>
                  <a:pt x="589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bk object 42"/>
          <p:cNvSpPr/>
          <p:nvPr/>
        </p:nvSpPr>
        <p:spPr>
          <a:xfrm>
            <a:off x="9115441" y="6453122"/>
            <a:ext cx="61594" cy="405130"/>
          </a:xfrm>
          <a:custGeom>
            <a:avLst/>
            <a:gdLst/>
            <a:ahLst/>
            <a:cxnLst/>
            <a:rect l="l" t="t" r="r" b="b"/>
            <a:pathLst>
              <a:path w="61595" h="405129">
                <a:moveTo>
                  <a:pt x="61046" y="0"/>
                </a:moveTo>
                <a:lnTo>
                  <a:pt x="0" y="404877"/>
                </a:lnTo>
                <a:lnTo>
                  <a:pt x="4504" y="404877"/>
                </a:lnTo>
                <a:lnTo>
                  <a:pt x="6104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3" name="bk object 43"/>
          <p:cNvSpPr/>
          <p:nvPr/>
        </p:nvSpPr>
        <p:spPr>
          <a:xfrm>
            <a:off x="9013574" y="6439192"/>
            <a:ext cx="63500" cy="419100"/>
          </a:xfrm>
          <a:custGeom>
            <a:avLst/>
            <a:gdLst/>
            <a:ahLst/>
            <a:cxnLst/>
            <a:rect l="l" t="t" r="r" b="b"/>
            <a:pathLst>
              <a:path w="63500" h="419100">
                <a:moveTo>
                  <a:pt x="63147" y="0"/>
                </a:moveTo>
                <a:lnTo>
                  <a:pt x="0" y="418807"/>
                </a:lnTo>
                <a:lnTo>
                  <a:pt x="4660" y="418807"/>
                </a:lnTo>
                <a:lnTo>
                  <a:pt x="631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4" name="bk object 44"/>
          <p:cNvSpPr/>
          <p:nvPr/>
        </p:nvSpPr>
        <p:spPr>
          <a:xfrm>
            <a:off x="8911712" y="6425258"/>
            <a:ext cx="65405" cy="433070"/>
          </a:xfrm>
          <a:custGeom>
            <a:avLst/>
            <a:gdLst/>
            <a:ahLst/>
            <a:cxnLst/>
            <a:rect l="l" t="t" r="r" b="b"/>
            <a:pathLst>
              <a:path w="65404" h="433070">
                <a:moveTo>
                  <a:pt x="65248" y="0"/>
                </a:moveTo>
                <a:lnTo>
                  <a:pt x="0" y="432740"/>
                </a:lnTo>
                <a:lnTo>
                  <a:pt x="4815" y="432740"/>
                </a:lnTo>
                <a:lnTo>
                  <a:pt x="6524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bk object 45"/>
          <p:cNvSpPr/>
          <p:nvPr/>
        </p:nvSpPr>
        <p:spPr>
          <a:xfrm>
            <a:off x="8809845" y="6411326"/>
            <a:ext cx="67945" cy="447040"/>
          </a:xfrm>
          <a:custGeom>
            <a:avLst/>
            <a:gdLst/>
            <a:ahLst/>
            <a:cxnLst/>
            <a:rect l="l" t="t" r="r" b="b"/>
            <a:pathLst>
              <a:path w="67945" h="447040">
                <a:moveTo>
                  <a:pt x="67347" y="0"/>
                </a:moveTo>
                <a:lnTo>
                  <a:pt x="0" y="446673"/>
                </a:lnTo>
                <a:lnTo>
                  <a:pt x="4968" y="446673"/>
                </a:lnTo>
                <a:lnTo>
                  <a:pt x="673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6" name="bk object 46"/>
          <p:cNvSpPr/>
          <p:nvPr/>
        </p:nvSpPr>
        <p:spPr>
          <a:xfrm>
            <a:off x="8707980" y="6397394"/>
            <a:ext cx="69850" cy="461009"/>
          </a:xfrm>
          <a:custGeom>
            <a:avLst/>
            <a:gdLst/>
            <a:ahLst/>
            <a:cxnLst/>
            <a:rect l="l" t="t" r="r" b="b"/>
            <a:pathLst>
              <a:path w="69850" h="461009">
                <a:moveTo>
                  <a:pt x="69449" y="0"/>
                </a:moveTo>
                <a:lnTo>
                  <a:pt x="0" y="460605"/>
                </a:lnTo>
                <a:lnTo>
                  <a:pt x="5125" y="460605"/>
                </a:lnTo>
                <a:lnTo>
                  <a:pt x="6944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7" name="bk object 47"/>
          <p:cNvSpPr/>
          <p:nvPr/>
        </p:nvSpPr>
        <p:spPr>
          <a:xfrm>
            <a:off x="5525602" y="5962138"/>
            <a:ext cx="135255" cy="895985"/>
          </a:xfrm>
          <a:custGeom>
            <a:avLst/>
            <a:gdLst/>
            <a:ahLst/>
            <a:cxnLst/>
            <a:rect l="l" t="t" r="r" b="b"/>
            <a:pathLst>
              <a:path w="135254" h="895984">
                <a:moveTo>
                  <a:pt x="135077" y="0"/>
                </a:moveTo>
                <a:lnTo>
                  <a:pt x="0" y="895861"/>
                </a:lnTo>
                <a:lnTo>
                  <a:pt x="9968" y="895861"/>
                </a:lnTo>
                <a:lnTo>
                  <a:pt x="13507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8" name="bk object 48"/>
          <p:cNvSpPr/>
          <p:nvPr/>
        </p:nvSpPr>
        <p:spPr>
          <a:xfrm>
            <a:off x="5423737" y="5948205"/>
            <a:ext cx="137795" cy="909955"/>
          </a:xfrm>
          <a:custGeom>
            <a:avLst/>
            <a:gdLst/>
            <a:ahLst/>
            <a:cxnLst/>
            <a:rect l="l" t="t" r="r" b="b"/>
            <a:pathLst>
              <a:path w="137795" h="909954">
                <a:moveTo>
                  <a:pt x="137178" y="0"/>
                </a:moveTo>
                <a:lnTo>
                  <a:pt x="0" y="909794"/>
                </a:lnTo>
                <a:lnTo>
                  <a:pt x="10123" y="909794"/>
                </a:lnTo>
                <a:lnTo>
                  <a:pt x="1371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9" name="bk object 49"/>
          <p:cNvSpPr/>
          <p:nvPr/>
        </p:nvSpPr>
        <p:spPr>
          <a:xfrm>
            <a:off x="5321876" y="5934271"/>
            <a:ext cx="139700" cy="923925"/>
          </a:xfrm>
          <a:custGeom>
            <a:avLst/>
            <a:gdLst/>
            <a:ahLst/>
            <a:cxnLst/>
            <a:rect l="l" t="t" r="r" b="b"/>
            <a:pathLst>
              <a:path w="139700" h="923925">
                <a:moveTo>
                  <a:pt x="139278" y="0"/>
                </a:moveTo>
                <a:lnTo>
                  <a:pt x="0" y="923728"/>
                </a:lnTo>
                <a:lnTo>
                  <a:pt x="10277" y="923728"/>
                </a:lnTo>
                <a:lnTo>
                  <a:pt x="1392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0" name="bk object 50"/>
          <p:cNvSpPr/>
          <p:nvPr/>
        </p:nvSpPr>
        <p:spPr>
          <a:xfrm>
            <a:off x="5220011" y="5920341"/>
            <a:ext cx="141605" cy="937894"/>
          </a:xfrm>
          <a:custGeom>
            <a:avLst/>
            <a:gdLst/>
            <a:ahLst/>
            <a:cxnLst/>
            <a:rect l="l" t="t" r="r" b="b"/>
            <a:pathLst>
              <a:path w="141604" h="937895">
                <a:moveTo>
                  <a:pt x="141378" y="0"/>
                </a:moveTo>
                <a:lnTo>
                  <a:pt x="0" y="937658"/>
                </a:lnTo>
                <a:lnTo>
                  <a:pt x="10432" y="937658"/>
                </a:lnTo>
                <a:lnTo>
                  <a:pt x="1413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1" name="bk object 51"/>
          <p:cNvSpPr/>
          <p:nvPr/>
        </p:nvSpPr>
        <p:spPr>
          <a:xfrm>
            <a:off x="5118146" y="5906408"/>
            <a:ext cx="143510" cy="951865"/>
          </a:xfrm>
          <a:custGeom>
            <a:avLst/>
            <a:gdLst/>
            <a:ahLst/>
            <a:cxnLst/>
            <a:rect l="l" t="t" r="r" b="b"/>
            <a:pathLst>
              <a:path w="143510" h="951865">
                <a:moveTo>
                  <a:pt x="143479" y="0"/>
                </a:moveTo>
                <a:lnTo>
                  <a:pt x="0" y="951591"/>
                </a:lnTo>
                <a:lnTo>
                  <a:pt x="10588" y="951591"/>
                </a:lnTo>
                <a:lnTo>
                  <a:pt x="1434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2" name="bk object 52"/>
          <p:cNvSpPr/>
          <p:nvPr/>
        </p:nvSpPr>
        <p:spPr>
          <a:xfrm>
            <a:off x="5016282" y="5892477"/>
            <a:ext cx="146050" cy="965835"/>
          </a:xfrm>
          <a:custGeom>
            <a:avLst/>
            <a:gdLst/>
            <a:ahLst/>
            <a:cxnLst/>
            <a:rect l="l" t="t" r="r" b="b"/>
            <a:pathLst>
              <a:path w="146050" h="965834">
                <a:moveTo>
                  <a:pt x="145580" y="0"/>
                </a:moveTo>
                <a:lnTo>
                  <a:pt x="0" y="965522"/>
                </a:lnTo>
                <a:lnTo>
                  <a:pt x="10743" y="965522"/>
                </a:lnTo>
                <a:lnTo>
                  <a:pt x="14558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3" name="bk object 53"/>
          <p:cNvSpPr/>
          <p:nvPr/>
        </p:nvSpPr>
        <p:spPr>
          <a:xfrm>
            <a:off x="4914416" y="5878545"/>
            <a:ext cx="147955" cy="979805"/>
          </a:xfrm>
          <a:custGeom>
            <a:avLst/>
            <a:gdLst/>
            <a:ahLst/>
            <a:cxnLst/>
            <a:rect l="l" t="t" r="r" b="b"/>
            <a:pathLst>
              <a:path w="147954" h="979804">
                <a:moveTo>
                  <a:pt x="147681" y="0"/>
                </a:moveTo>
                <a:lnTo>
                  <a:pt x="0" y="979454"/>
                </a:lnTo>
                <a:lnTo>
                  <a:pt x="10898" y="979454"/>
                </a:lnTo>
                <a:lnTo>
                  <a:pt x="1476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4" name="bk object 54"/>
          <p:cNvSpPr/>
          <p:nvPr/>
        </p:nvSpPr>
        <p:spPr>
          <a:xfrm>
            <a:off x="4812551" y="5864612"/>
            <a:ext cx="149860" cy="993775"/>
          </a:xfrm>
          <a:custGeom>
            <a:avLst/>
            <a:gdLst/>
            <a:ahLst/>
            <a:cxnLst/>
            <a:rect l="l" t="t" r="r" b="b"/>
            <a:pathLst>
              <a:path w="149860" h="993775">
                <a:moveTo>
                  <a:pt x="149781" y="0"/>
                </a:moveTo>
                <a:lnTo>
                  <a:pt x="0" y="993387"/>
                </a:lnTo>
                <a:lnTo>
                  <a:pt x="11053" y="993387"/>
                </a:lnTo>
                <a:lnTo>
                  <a:pt x="14978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5" name="bk object 55"/>
          <p:cNvSpPr/>
          <p:nvPr/>
        </p:nvSpPr>
        <p:spPr>
          <a:xfrm>
            <a:off x="4710688" y="5850680"/>
            <a:ext cx="152400" cy="1007744"/>
          </a:xfrm>
          <a:custGeom>
            <a:avLst/>
            <a:gdLst/>
            <a:ahLst/>
            <a:cxnLst/>
            <a:rect l="l" t="t" r="r" b="b"/>
            <a:pathLst>
              <a:path w="152400" h="1007745">
                <a:moveTo>
                  <a:pt x="151882" y="0"/>
                </a:moveTo>
                <a:lnTo>
                  <a:pt x="0" y="1007319"/>
                </a:lnTo>
                <a:lnTo>
                  <a:pt x="11208" y="1007319"/>
                </a:lnTo>
                <a:lnTo>
                  <a:pt x="15188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6" name="bk object 56"/>
          <p:cNvSpPr/>
          <p:nvPr/>
        </p:nvSpPr>
        <p:spPr>
          <a:xfrm>
            <a:off x="4608824" y="5836747"/>
            <a:ext cx="154305" cy="1021715"/>
          </a:xfrm>
          <a:custGeom>
            <a:avLst/>
            <a:gdLst/>
            <a:ahLst/>
            <a:cxnLst/>
            <a:rect l="l" t="t" r="r" b="b"/>
            <a:pathLst>
              <a:path w="154304" h="1021715">
                <a:moveTo>
                  <a:pt x="153983" y="0"/>
                </a:moveTo>
                <a:lnTo>
                  <a:pt x="0" y="1021252"/>
                </a:lnTo>
                <a:lnTo>
                  <a:pt x="11363" y="1021252"/>
                </a:lnTo>
                <a:lnTo>
                  <a:pt x="15398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7" name="bk object 57"/>
          <p:cNvSpPr/>
          <p:nvPr/>
        </p:nvSpPr>
        <p:spPr>
          <a:xfrm>
            <a:off x="4506959" y="5822816"/>
            <a:ext cx="156210" cy="1035685"/>
          </a:xfrm>
          <a:custGeom>
            <a:avLst/>
            <a:gdLst/>
            <a:ahLst/>
            <a:cxnLst/>
            <a:rect l="l" t="t" r="r" b="b"/>
            <a:pathLst>
              <a:path w="156210" h="1035684">
                <a:moveTo>
                  <a:pt x="156084" y="0"/>
                </a:moveTo>
                <a:lnTo>
                  <a:pt x="0" y="1035183"/>
                </a:lnTo>
                <a:lnTo>
                  <a:pt x="11518" y="1035183"/>
                </a:lnTo>
                <a:lnTo>
                  <a:pt x="1560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8" name="bk object 58"/>
          <p:cNvSpPr/>
          <p:nvPr/>
        </p:nvSpPr>
        <p:spPr>
          <a:xfrm>
            <a:off x="4405093" y="5808884"/>
            <a:ext cx="158750" cy="1049655"/>
          </a:xfrm>
          <a:custGeom>
            <a:avLst/>
            <a:gdLst/>
            <a:ahLst/>
            <a:cxnLst/>
            <a:rect l="l" t="t" r="r" b="b"/>
            <a:pathLst>
              <a:path w="158750" h="1049654">
                <a:moveTo>
                  <a:pt x="158184" y="0"/>
                </a:moveTo>
                <a:lnTo>
                  <a:pt x="0" y="1049115"/>
                </a:lnTo>
                <a:lnTo>
                  <a:pt x="11673" y="1049115"/>
                </a:lnTo>
                <a:lnTo>
                  <a:pt x="15818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9" name="bk object 59"/>
          <p:cNvSpPr/>
          <p:nvPr/>
        </p:nvSpPr>
        <p:spPr>
          <a:xfrm>
            <a:off x="4303231" y="5794951"/>
            <a:ext cx="160655" cy="1063625"/>
          </a:xfrm>
          <a:custGeom>
            <a:avLst/>
            <a:gdLst/>
            <a:ahLst/>
            <a:cxnLst/>
            <a:rect l="l" t="t" r="r" b="b"/>
            <a:pathLst>
              <a:path w="160654" h="1063625">
                <a:moveTo>
                  <a:pt x="160285" y="0"/>
                </a:moveTo>
                <a:lnTo>
                  <a:pt x="0" y="1063048"/>
                </a:lnTo>
                <a:lnTo>
                  <a:pt x="11828" y="1063048"/>
                </a:lnTo>
                <a:lnTo>
                  <a:pt x="1602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0" name="bk object 60"/>
          <p:cNvSpPr/>
          <p:nvPr/>
        </p:nvSpPr>
        <p:spPr>
          <a:xfrm>
            <a:off x="4201364" y="5781019"/>
            <a:ext cx="162560" cy="1077595"/>
          </a:xfrm>
          <a:custGeom>
            <a:avLst/>
            <a:gdLst/>
            <a:ahLst/>
            <a:cxnLst/>
            <a:rect l="l" t="t" r="r" b="b"/>
            <a:pathLst>
              <a:path w="162560" h="1077595">
                <a:moveTo>
                  <a:pt x="162385" y="0"/>
                </a:moveTo>
                <a:lnTo>
                  <a:pt x="0" y="1076980"/>
                </a:lnTo>
                <a:lnTo>
                  <a:pt x="11983" y="1076980"/>
                </a:lnTo>
                <a:lnTo>
                  <a:pt x="16238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1" name="bk object 61"/>
          <p:cNvSpPr/>
          <p:nvPr/>
        </p:nvSpPr>
        <p:spPr>
          <a:xfrm>
            <a:off x="4099501" y="5767086"/>
            <a:ext cx="165100" cy="1090930"/>
          </a:xfrm>
          <a:custGeom>
            <a:avLst/>
            <a:gdLst/>
            <a:ahLst/>
            <a:cxnLst/>
            <a:rect l="l" t="t" r="r" b="b"/>
            <a:pathLst>
              <a:path w="165100" h="1090929">
                <a:moveTo>
                  <a:pt x="164486" y="0"/>
                </a:moveTo>
                <a:lnTo>
                  <a:pt x="0" y="1090913"/>
                </a:lnTo>
                <a:lnTo>
                  <a:pt x="12138" y="1090913"/>
                </a:lnTo>
                <a:lnTo>
                  <a:pt x="16448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2" name="bk object 62"/>
          <p:cNvSpPr/>
          <p:nvPr/>
        </p:nvSpPr>
        <p:spPr>
          <a:xfrm>
            <a:off x="3997637" y="5753154"/>
            <a:ext cx="167005" cy="1104900"/>
          </a:xfrm>
          <a:custGeom>
            <a:avLst/>
            <a:gdLst/>
            <a:ahLst/>
            <a:cxnLst/>
            <a:rect l="l" t="t" r="r" b="b"/>
            <a:pathLst>
              <a:path w="167004" h="1104900">
                <a:moveTo>
                  <a:pt x="166587" y="0"/>
                </a:moveTo>
                <a:lnTo>
                  <a:pt x="0" y="1104845"/>
                </a:lnTo>
                <a:lnTo>
                  <a:pt x="12293" y="1104845"/>
                </a:lnTo>
                <a:lnTo>
                  <a:pt x="1665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3" name="bk object 63"/>
          <p:cNvSpPr/>
          <p:nvPr/>
        </p:nvSpPr>
        <p:spPr>
          <a:xfrm>
            <a:off x="3895771" y="5739224"/>
            <a:ext cx="168910" cy="1118870"/>
          </a:xfrm>
          <a:custGeom>
            <a:avLst/>
            <a:gdLst/>
            <a:ahLst/>
            <a:cxnLst/>
            <a:rect l="l" t="t" r="r" b="b"/>
            <a:pathLst>
              <a:path w="168910" h="1118870">
                <a:moveTo>
                  <a:pt x="168688" y="0"/>
                </a:moveTo>
                <a:lnTo>
                  <a:pt x="0" y="1118775"/>
                </a:lnTo>
                <a:lnTo>
                  <a:pt x="12448" y="1118775"/>
                </a:lnTo>
                <a:lnTo>
                  <a:pt x="1686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4" name="bk object 64"/>
          <p:cNvSpPr/>
          <p:nvPr/>
        </p:nvSpPr>
        <p:spPr>
          <a:xfrm>
            <a:off x="3793907" y="5725290"/>
            <a:ext cx="170815" cy="1132840"/>
          </a:xfrm>
          <a:custGeom>
            <a:avLst/>
            <a:gdLst/>
            <a:ahLst/>
            <a:cxnLst/>
            <a:rect l="l" t="t" r="r" b="b"/>
            <a:pathLst>
              <a:path w="170814" h="1132840">
                <a:moveTo>
                  <a:pt x="170788" y="0"/>
                </a:moveTo>
                <a:lnTo>
                  <a:pt x="0" y="1132709"/>
                </a:lnTo>
                <a:lnTo>
                  <a:pt x="12603" y="1132709"/>
                </a:lnTo>
                <a:lnTo>
                  <a:pt x="1707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5" name="bk object 65"/>
          <p:cNvSpPr/>
          <p:nvPr/>
        </p:nvSpPr>
        <p:spPr>
          <a:xfrm>
            <a:off x="3692045" y="5711360"/>
            <a:ext cx="173355" cy="1146810"/>
          </a:xfrm>
          <a:custGeom>
            <a:avLst/>
            <a:gdLst/>
            <a:ahLst/>
            <a:cxnLst/>
            <a:rect l="l" t="t" r="r" b="b"/>
            <a:pathLst>
              <a:path w="173354" h="1146809">
                <a:moveTo>
                  <a:pt x="172888" y="0"/>
                </a:moveTo>
                <a:lnTo>
                  <a:pt x="0" y="1146639"/>
                </a:lnTo>
                <a:lnTo>
                  <a:pt x="12758" y="1146639"/>
                </a:lnTo>
                <a:lnTo>
                  <a:pt x="17288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6" name="bk object 66"/>
          <p:cNvSpPr/>
          <p:nvPr/>
        </p:nvSpPr>
        <p:spPr>
          <a:xfrm>
            <a:off x="3590179" y="5697425"/>
            <a:ext cx="175260" cy="1160780"/>
          </a:xfrm>
          <a:custGeom>
            <a:avLst/>
            <a:gdLst/>
            <a:ahLst/>
            <a:cxnLst/>
            <a:rect l="l" t="t" r="r" b="b"/>
            <a:pathLst>
              <a:path w="175260" h="1160779">
                <a:moveTo>
                  <a:pt x="174989" y="0"/>
                </a:moveTo>
                <a:lnTo>
                  <a:pt x="0" y="1160574"/>
                </a:lnTo>
                <a:lnTo>
                  <a:pt x="12913" y="1160574"/>
                </a:lnTo>
                <a:lnTo>
                  <a:pt x="17498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7" name="bk object 67"/>
          <p:cNvSpPr/>
          <p:nvPr/>
        </p:nvSpPr>
        <p:spPr>
          <a:xfrm>
            <a:off x="3488313" y="5683494"/>
            <a:ext cx="177165" cy="1174750"/>
          </a:xfrm>
          <a:custGeom>
            <a:avLst/>
            <a:gdLst/>
            <a:ahLst/>
            <a:cxnLst/>
            <a:rect l="l" t="t" r="r" b="b"/>
            <a:pathLst>
              <a:path w="177164" h="1174750">
                <a:moveTo>
                  <a:pt x="177090" y="0"/>
                </a:moveTo>
                <a:lnTo>
                  <a:pt x="0" y="1174505"/>
                </a:lnTo>
                <a:lnTo>
                  <a:pt x="13068" y="1174505"/>
                </a:lnTo>
                <a:lnTo>
                  <a:pt x="1770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8" name="bk object 68"/>
          <p:cNvSpPr/>
          <p:nvPr/>
        </p:nvSpPr>
        <p:spPr>
          <a:xfrm>
            <a:off x="3386449" y="5669562"/>
            <a:ext cx="179705" cy="1188720"/>
          </a:xfrm>
          <a:custGeom>
            <a:avLst/>
            <a:gdLst/>
            <a:ahLst/>
            <a:cxnLst/>
            <a:rect l="l" t="t" r="r" b="b"/>
            <a:pathLst>
              <a:path w="179704" h="1188720">
                <a:moveTo>
                  <a:pt x="179191" y="0"/>
                </a:moveTo>
                <a:lnTo>
                  <a:pt x="0" y="1188437"/>
                </a:lnTo>
                <a:lnTo>
                  <a:pt x="13223" y="1188437"/>
                </a:lnTo>
                <a:lnTo>
                  <a:pt x="1791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9" name="bk object 69"/>
          <p:cNvSpPr/>
          <p:nvPr/>
        </p:nvSpPr>
        <p:spPr>
          <a:xfrm>
            <a:off x="3284584" y="5655631"/>
            <a:ext cx="181610" cy="1202690"/>
          </a:xfrm>
          <a:custGeom>
            <a:avLst/>
            <a:gdLst/>
            <a:ahLst/>
            <a:cxnLst/>
            <a:rect l="l" t="t" r="r" b="b"/>
            <a:pathLst>
              <a:path w="181610" h="1202690">
                <a:moveTo>
                  <a:pt x="181292" y="0"/>
                </a:moveTo>
                <a:lnTo>
                  <a:pt x="0" y="1202368"/>
                </a:lnTo>
                <a:lnTo>
                  <a:pt x="13378" y="1202368"/>
                </a:lnTo>
                <a:lnTo>
                  <a:pt x="1812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0" name="bk object 70"/>
          <p:cNvSpPr/>
          <p:nvPr/>
        </p:nvSpPr>
        <p:spPr>
          <a:xfrm>
            <a:off x="3182719" y="5641699"/>
            <a:ext cx="183515" cy="1216660"/>
          </a:xfrm>
          <a:custGeom>
            <a:avLst/>
            <a:gdLst/>
            <a:ahLst/>
            <a:cxnLst/>
            <a:rect l="l" t="t" r="r" b="b"/>
            <a:pathLst>
              <a:path w="183514" h="1216659">
                <a:moveTo>
                  <a:pt x="183392" y="0"/>
                </a:moveTo>
                <a:lnTo>
                  <a:pt x="0" y="1216300"/>
                </a:lnTo>
                <a:lnTo>
                  <a:pt x="13533" y="1216300"/>
                </a:lnTo>
                <a:lnTo>
                  <a:pt x="18339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1" name="bk object 71"/>
          <p:cNvSpPr/>
          <p:nvPr/>
        </p:nvSpPr>
        <p:spPr>
          <a:xfrm>
            <a:off x="3080857" y="5627766"/>
            <a:ext cx="186055" cy="1230630"/>
          </a:xfrm>
          <a:custGeom>
            <a:avLst/>
            <a:gdLst/>
            <a:ahLst/>
            <a:cxnLst/>
            <a:rect l="l" t="t" r="r" b="b"/>
            <a:pathLst>
              <a:path w="186054" h="1230629">
                <a:moveTo>
                  <a:pt x="185493" y="0"/>
                </a:moveTo>
                <a:lnTo>
                  <a:pt x="0" y="1230233"/>
                </a:lnTo>
                <a:lnTo>
                  <a:pt x="13688" y="1230233"/>
                </a:lnTo>
                <a:lnTo>
                  <a:pt x="18549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2" name="bk object 72"/>
          <p:cNvSpPr/>
          <p:nvPr/>
        </p:nvSpPr>
        <p:spPr>
          <a:xfrm>
            <a:off x="2978993" y="5613834"/>
            <a:ext cx="187960" cy="1244600"/>
          </a:xfrm>
          <a:custGeom>
            <a:avLst/>
            <a:gdLst/>
            <a:ahLst/>
            <a:cxnLst/>
            <a:rect l="l" t="t" r="r" b="b"/>
            <a:pathLst>
              <a:path w="187960" h="1244600">
                <a:moveTo>
                  <a:pt x="187590" y="0"/>
                </a:moveTo>
                <a:lnTo>
                  <a:pt x="0" y="1244165"/>
                </a:lnTo>
                <a:lnTo>
                  <a:pt x="13839" y="1244165"/>
                </a:lnTo>
                <a:lnTo>
                  <a:pt x="18759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3" name="bk object 73"/>
          <p:cNvSpPr/>
          <p:nvPr/>
        </p:nvSpPr>
        <p:spPr>
          <a:xfrm>
            <a:off x="2877129" y="5599901"/>
            <a:ext cx="189865" cy="1258570"/>
          </a:xfrm>
          <a:custGeom>
            <a:avLst/>
            <a:gdLst/>
            <a:ahLst/>
            <a:cxnLst/>
            <a:rect l="l" t="t" r="r" b="b"/>
            <a:pathLst>
              <a:path w="189864" h="1258570">
                <a:moveTo>
                  <a:pt x="189694" y="0"/>
                </a:moveTo>
                <a:lnTo>
                  <a:pt x="0" y="1258098"/>
                </a:lnTo>
                <a:lnTo>
                  <a:pt x="13998" y="1258098"/>
                </a:lnTo>
                <a:lnTo>
                  <a:pt x="18969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4" name="bk object 74"/>
          <p:cNvSpPr/>
          <p:nvPr/>
        </p:nvSpPr>
        <p:spPr>
          <a:xfrm>
            <a:off x="2775264" y="5585970"/>
            <a:ext cx="192405" cy="1272540"/>
          </a:xfrm>
          <a:custGeom>
            <a:avLst/>
            <a:gdLst/>
            <a:ahLst/>
            <a:cxnLst/>
            <a:rect l="l" t="t" r="r" b="b"/>
            <a:pathLst>
              <a:path w="192405" h="1272540">
                <a:moveTo>
                  <a:pt x="191795" y="0"/>
                </a:moveTo>
                <a:lnTo>
                  <a:pt x="0" y="1272029"/>
                </a:lnTo>
                <a:lnTo>
                  <a:pt x="14153" y="1272029"/>
                </a:lnTo>
                <a:lnTo>
                  <a:pt x="19179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5" name="bk object 75"/>
          <p:cNvSpPr/>
          <p:nvPr/>
        </p:nvSpPr>
        <p:spPr>
          <a:xfrm>
            <a:off x="2673403" y="5572038"/>
            <a:ext cx="194310" cy="1286510"/>
          </a:xfrm>
          <a:custGeom>
            <a:avLst/>
            <a:gdLst/>
            <a:ahLst/>
            <a:cxnLst/>
            <a:rect l="l" t="t" r="r" b="b"/>
            <a:pathLst>
              <a:path w="194310" h="1286509">
                <a:moveTo>
                  <a:pt x="193891" y="0"/>
                </a:moveTo>
                <a:lnTo>
                  <a:pt x="0" y="1285961"/>
                </a:lnTo>
                <a:lnTo>
                  <a:pt x="14304" y="1285961"/>
                </a:lnTo>
                <a:lnTo>
                  <a:pt x="19389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6" name="bk object 76"/>
          <p:cNvSpPr/>
          <p:nvPr/>
        </p:nvSpPr>
        <p:spPr>
          <a:xfrm>
            <a:off x="2571535" y="5558105"/>
            <a:ext cx="196215" cy="1300480"/>
          </a:xfrm>
          <a:custGeom>
            <a:avLst/>
            <a:gdLst/>
            <a:ahLst/>
            <a:cxnLst/>
            <a:rect l="l" t="t" r="r" b="b"/>
            <a:pathLst>
              <a:path w="196214" h="1300479">
                <a:moveTo>
                  <a:pt x="195996" y="0"/>
                </a:moveTo>
                <a:lnTo>
                  <a:pt x="0" y="1299894"/>
                </a:lnTo>
                <a:lnTo>
                  <a:pt x="14463" y="1299894"/>
                </a:lnTo>
                <a:lnTo>
                  <a:pt x="19599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7" name="bk object 77"/>
          <p:cNvSpPr/>
          <p:nvPr/>
        </p:nvSpPr>
        <p:spPr>
          <a:xfrm>
            <a:off x="8593828" y="6381780"/>
            <a:ext cx="72390" cy="476250"/>
          </a:xfrm>
          <a:custGeom>
            <a:avLst/>
            <a:gdLst/>
            <a:ahLst/>
            <a:cxnLst/>
            <a:rect l="l" t="t" r="r" b="b"/>
            <a:pathLst>
              <a:path w="72390" h="476250">
                <a:moveTo>
                  <a:pt x="71803" y="0"/>
                </a:moveTo>
                <a:lnTo>
                  <a:pt x="0" y="476219"/>
                </a:lnTo>
                <a:lnTo>
                  <a:pt x="5298" y="476219"/>
                </a:lnTo>
                <a:lnTo>
                  <a:pt x="7180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8" name="bk object 78"/>
          <p:cNvSpPr/>
          <p:nvPr/>
        </p:nvSpPr>
        <p:spPr>
          <a:xfrm>
            <a:off x="8491962" y="6367847"/>
            <a:ext cx="74295" cy="490220"/>
          </a:xfrm>
          <a:custGeom>
            <a:avLst/>
            <a:gdLst/>
            <a:ahLst/>
            <a:cxnLst/>
            <a:rect l="l" t="t" r="r" b="b"/>
            <a:pathLst>
              <a:path w="74295" h="490220">
                <a:moveTo>
                  <a:pt x="73904" y="0"/>
                </a:moveTo>
                <a:lnTo>
                  <a:pt x="0" y="490152"/>
                </a:lnTo>
                <a:lnTo>
                  <a:pt x="5453" y="490152"/>
                </a:lnTo>
                <a:lnTo>
                  <a:pt x="7390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9" name="bk object 79"/>
          <p:cNvSpPr/>
          <p:nvPr/>
        </p:nvSpPr>
        <p:spPr>
          <a:xfrm>
            <a:off x="8390099" y="6353916"/>
            <a:ext cx="76200" cy="504190"/>
          </a:xfrm>
          <a:custGeom>
            <a:avLst/>
            <a:gdLst/>
            <a:ahLst/>
            <a:cxnLst/>
            <a:rect l="l" t="t" r="r" b="b"/>
            <a:pathLst>
              <a:path w="76200" h="504190">
                <a:moveTo>
                  <a:pt x="76005" y="0"/>
                </a:moveTo>
                <a:lnTo>
                  <a:pt x="0" y="504083"/>
                </a:lnTo>
                <a:lnTo>
                  <a:pt x="5608" y="504083"/>
                </a:lnTo>
                <a:lnTo>
                  <a:pt x="760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0" name="bk object 80"/>
          <p:cNvSpPr/>
          <p:nvPr/>
        </p:nvSpPr>
        <p:spPr>
          <a:xfrm>
            <a:off x="8288233" y="6339984"/>
            <a:ext cx="78105" cy="518159"/>
          </a:xfrm>
          <a:custGeom>
            <a:avLst/>
            <a:gdLst/>
            <a:ahLst/>
            <a:cxnLst/>
            <a:rect l="l" t="t" r="r" b="b"/>
            <a:pathLst>
              <a:path w="78104" h="518159">
                <a:moveTo>
                  <a:pt x="78105" y="0"/>
                </a:moveTo>
                <a:lnTo>
                  <a:pt x="0" y="518015"/>
                </a:lnTo>
                <a:lnTo>
                  <a:pt x="5763" y="518015"/>
                </a:lnTo>
                <a:lnTo>
                  <a:pt x="781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1" name="bk object 81"/>
          <p:cNvSpPr/>
          <p:nvPr/>
        </p:nvSpPr>
        <p:spPr>
          <a:xfrm>
            <a:off x="8186370" y="6326053"/>
            <a:ext cx="80645" cy="532130"/>
          </a:xfrm>
          <a:custGeom>
            <a:avLst/>
            <a:gdLst/>
            <a:ahLst/>
            <a:cxnLst/>
            <a:rect l="l" t="t" r="r" b="b"/>
            <a:pathLst>
              <a:path w="80645" h="532129">
                <a:moveTo>
                  <a:pt x="80206" y="0"/>
                </a:moveTo>
                <a:lnTo>
                  <a:pt x="0" y="531946"/>
                </a:lnTo>
                <a:lnTo>
                  <a:pt x="5918" y="531946"/>
                </a:lnTo>
                <a:lnTo>
                  <a:pt x="8020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2" name="bk object 82"/>
          <p:cNvSpPr/>
          <p:nvPr/>
        </p:nvSpPr>
        <p:spPr>
          <a:xfrm>
            <a:off x="8084506" y="6312119"/>
            <a:ext cx="82550" cy="546100"/>
          </a:xfrm>
          <a:custGeom>
            <a:avLst/>
            <a:gdLst/>
            <a:ahLst/>
            <a:cxnLst/>
            <a:rect l="l" t="t" r="r" b="b"/>
            <a:pathLst>
              <a:path w="82550" h="546100">
                <a:moveTo>
                  <a:pt x="82307" y="0"/>
                </a:moveTo>
                <a:lnTo>
                  <a:pt x="0" y="545880"/>
                </a:lnTo>
                <a:lnTo>
                  <a:pt x="6073" y="545880"/>
                </a:lnTo>
                <a:lnTo>
                  <a:pt x="823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3" name="bk object 83"/>
          <p:cNvSpPr/>
          <p:nvPr/>
        </p:nvSpPr>
        <p:spPr>
          <a:xfrm>
            <a:off x="7982641" y="6298187"/>
            <a:ext cx="84455" cy="560070"/>
          </a:xfrm>
          <a:custGeom>
            <a:avLst/>
            <a:gdLst/>
            <a:ahLst/>
            <a:cxnLst/>
            <a:rect l="l" t="t" r="r" b="b"/>
            <a:pathLst>
              <a:path w="84454" h="560070">
                <a:moveTo>
                  <a:pt x="84407" y="0"/>
                </a:moveTo>
                <a:lnTo>
                  <a:pt x="0" y="559812"/>
                </a:lnTo>
                <a:lnTo>
                  <a:pt x="6228" y="559812"/>
                </a:lnTo>
                <a:lnTo>
                  <a:pt x="8440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4" name="bk object 84"/>
          <p:cNvSpPr/>
          <p:nvPr/>
        </p:nvSpPr>
        <p:spPr>
          <a:xfrm>
            <a:off x="7880777" y="6284254"/>
            <a:ext cx="86995" cy="574040"/>
          </a:xfrm>
          <a:custGeom>
            <a:avLst/>
            <a:gdLst/>
            <a:ahLst/>
            <a:cxnLst/>
            <a:rect l="l" t="t" r="r" b="b"/>
            <a:pathLst>
              <a:path w="86995" h="574040">
                <a:moveTo>
                  <a:pt x="86508" y="0"/>
                </a:moveTo>
                <a:lnTo>
                  <a:pt x="0" y="573745"/>
                </a:lnTo>
                <a:lnTo>
                  <a:pt x="6383" y="573745"/>
                </a:lnTo>
                <a:lnTo>
                  <a:pt x="8650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5" name="bk object 85"/>
          <p:cNvSpPr/>
          <p:nvPr/>
        </p:nvSpPr>
        <p:spPr>
          <a:xfrm>
            <a:off x="7778912" y="6270323"/>
            <a:ext cx="88900" cy="588010"/>
          </a:xfrm>
          <a:custGeom>
            <a:avLst/>
            <a:gdLst/>
            <a:ahLst/>
            <a:cxnLst/>
            <a:rect l="l" t="t" r="r" b="b"/>
            <a:pathLst>
              <a:path w="88900" h="588009">
                <a:moveTo>
                  <a:pt x="88609" y="0"/>
                </a:moveTo>
                <a:lnTo>
                  <a:pt x="0" y="587676"/>
                </a:lnTo>
                <a:lnTo>
                  <a:pt x="6539" y="587676"/>
                </a:lnTo>
                <a:lnTo>
                  <a:pt x="886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6" name="bk object 86"/>
          <p:cNvSpPr/>
          <p:nvPr/>
        </p:nvSpPr>
        <p:spPr>
          <a:xfrm>
            <a:off x="7677046" y="6256392"/>
            <a:ext cx="90805" cy="601980"/>
          </a:xfrm>
          <a:custGeom>
            <a:avLst/>
            <a:gdLst/>
            <a:ahLst/>
            <a:cxnLst/>
            <a:rect l="l" t="t" r="r" b="b"/>
            <a:pathLst>
              <a:path w="90804" h="601979">
                <a:moveTo>
                  <a:pt x="90709" y="0"/>
                </a:moveTo>
                <a:lnTo>
                  <a:pt x="0" y="601607"/>
                </a:lnTo>
                <a:lnTo>
                  <a:pt x="6693" y="601607"/>
                </a:lnTo>
                <a:lnTo>
                  <a:pt x="907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7" name="bk object 87"/>
          <p:cNvSpPr/>
          <p:nvPr/>
        </p:nvSpPr>
        <p:spPr>
          <a:xfrm>
            <a:off x="7575182" y="6242458"/>
            <a:ext cx="93345" cy="615950"/>
          </a:xfrm>
          <a:custGeom>
            <a:avLst/>
            <a:gdLst/>
            <a:ahLst/>
            <a:cxnLst/>
            <a:rect l="l" t="t" r="r" b="b"/>
            <a:pathLst>
              <a:path w="93345" h="615950">
                <a:moveTo>
                  <a:pt x="92810" y="0"/>
                </a:moveTo>
                <a:lnTo>
                  <a:pt x="0" y="615541"/>
                </a:lnTo>
                <a:lnTo>
                  <a:pt x="6848" y="615541"/>
                </a:lnTo>
                <a:lnTo>
                  <a:pt x="9281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8" name="bk object 88"/>
          <p:cNvSpPr/>
          <p:nvPr/>
        </p:nvSpPr>
        <p:spPr>
          <a:xfrm>
            <a:off x="7473321" y="6228527"/>
            <a:ext cx="95250" cy="629920"/>
          </a:xfrm>
          <a:custGeom>
            <a:avLst/>
            <a:gdLst/>
            <a:ahLst/>
            <a:cxnLst/>
            <a:rect l="l" t="t" r="r" b="b"/>
            <a:pathLst>
              <a:path w="95250" h="629920">
                <a:moveTo>
                  <a:pt x="94911" y="0"/>
                </a:moveTo>
                <a:lnTo>
                  <a:pt x="0" y="629472"/>
                </a:lnTo>
                <a:lnTo>
                  <a:pt x="7003" y="629472"/>
                </a:lnTo>
                <a:lnTo>
                  <a:pt x="949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9" name="bk object 89"/>
          <p:cNvSpPr/>
          <p:nvPr/>
        </p:nvSpPr>
        <p:spPr>
          <a:xfrm>
            <a:off x="7371453" y="6214596"/>
            <a:ext cx="97155" cy="643890"/>
          </a:xfrm>
          <a:custGeom>
            <a:avLst/>
            <a:gdLst/>
            <a:ahLst/>
            <a:cxnLst/>
            <a:rect l="l" t="t" r="r" b="b"/>
            <a:pathLst>
              <a:path w="97154" h="643890">
                <a:moveTo>
                  <a:pt x="97011" y="0"/>
                </a:moveTo>
                <a:lnTo>
                  <a:pt x="0" y="643403"/>
                </a:lnTo>
                <a:lnTo>
                  <a:pt x="7159" y="643403"/>
                </a:lnTo>
                <a:lnTo>
                  <a:pt x="9701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0" name="bk object 90"/>
          <p:cNvSpPr/>
          <p:nvPr/>
        </p:nvSpPr>
        <p:spPr>
          <a:xfrm>
            <a:off x="7269591" y="6200663"/>
            <a:ext cx="99695" cy="657860"/>
          </a:xfrm>
          <a:custGeom>
            <a:avLst/>
            <a:gdLst/>
            <a:ahLst/>
            <a:cxnLst/>
            <a:rect l="l" t="t" r="r" b="b"/>
            <a:pathLst>
              <a:path w="99695" h="657859">
                <a:moveTo>
                  <a:pt x="99112" y="0"/>
                </a:moveTo>
                <a:lnTo>
                  <a:pt x="0" y="657336"/>
                </a:lnTo>
                <a:lnTo>
                  <a:pt x="7314" y="657336"/>
                </a:lnTo>
                <a:lnTo>
                  <a:pt x="9911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1" name="bk object 91"/>
          <p:cNvSpPr/>
          <p:nvPr/>
        </p:nvSpPr>
        <p:spPr>
          <a:xfrm>
            <a:off x="7167724" y="6186731"/>
            <a:ext cx="101600" cy="671830"/>
          </a:xfrm>
          <a:custGeom>
            <a:avLst/>
            <a:gdLst/>
            <a:ahLst/>
            <a:cxnLst/>
            <a:rect l="l" t="t" r="r" b="b"/>
            <a:pathLst>
              <a:path w="101600" h="671829">
                <a:moveTo>
                  <a:pt x="101213" y="0"/>
                </a:moveTo>
                <a:lnTo>
                  <a:pt x="0" y="671268"/>
                </a:lnTo>
                <a:lnTo>
                  <a:pt x="7469" y="671268"/>
                </a:lnTo>
                <a:lnTo>
                  <a:pt x="10121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2" name="bk object 92"/>
          <p:cNvSpPr/>
          <p:nvPr/>
        </p:nvSpPr>
        <p:spPr>
          <a:xfrm>
            <a:off x="7065862" y="6172798"/>
            <a:ext cx="103505" cy="685800"/>
          </a:xfrm>
          <a:custGeom>
            <a:avLst/>
            <a:gdLst/>
            <a:ahLst/>
            <a:cxnLst/>
            <a:rect l="l" t="t" r="r" b="b"/>
            <a:pathLst>
              <a:path w="103504" h="685800">
                <a:moveTo>
                  <a:pt x="103314" y="0"/>
                </a:moveTo>
                <a:lnTo>
                  <a:pt x="0" y="685201"/>
                </a:lnTo>
                <a:lnTo>
                  <a:pt x="7624" y="685201"/>
                </a:lnTo>
                <a:lnTo>
                  <a:pt x="1033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3" name="bk object 93"/>
          <p:cNvSpPr/>
          <p:nvPr/>
        </p:nvSpPr>
        <p:spPr>
          <a:xfrm>
            <a:off x="6963995" y="6158866"/>
            <a:ext cx="106045" cy="699135"/>
          </a:xfrm>
          <a:custGeom>
            <a:avLst/>
            <a:gdLst/>
            <a:ahLst/>
            <a:cxnLst/>
            <a:rect l="l" t="t" r="r" b="b"/>
            <a:pathLst>
              <a:path w="106045" h="699134">
                <a:moveTo>
                  <a:pt x="105414" y="0"/>
                </a:moveTo>
                <a:lnTo>
                  <a:pt x="0" y="699133"/>
                </a:lnTo>
                <a:lnTo>
                  <a:pt x="7779" y="699133"/>
                </a:lnTo>
                <a:lnTo>
                  <a:pt x="1054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4" name="bk object 94"/>
          <p:cNvSpPr/>
          <p:nvPr/>
        </p:nvSpPr>
        <p:spPr>
          <a:xfrm>
            <a:off x="6862130" y="6144935"/>
            <a:ext cx="107950" cy="713105"/>
          </a:xfrm>
          <a:custGeom>
            <a:avLst/>
            <a:gdLst/>
            <a:ahLst/>
            <a:cxnLst/>
            <a:rect l="l" t="t" r="r" b="b"/>
            <a:pathLst>
              <a:path w="107950" h="713104">
                <a:moveTo>
                  <a:pt x="107514" y="0"/>
                </a:moveTo>
                <a:lnTo>
                  <a:pt x="0" y="713064"/>
                </a:lnTo>
                <a:lnTo>
                  <a:pt x="7934" y="713064"/>
                </a:lnTo>
                <a:lnTo>
                  <a:pt x="10751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5" name="bk object 95"/>
          <p:cNvSpPr/>
          <p:nvPr/>
        </p:nvSpPr>
        <p:spPr>
          <a:xfrm>
            <a:off x="6760268" y="6131001"/>
            <a:ext cx="109855" cy="727075"/>
          </a:xfrm>
          <a:custGeom>
            <a:avLst/>
            <a:gdLst/>
            <a:ahLst/>
            <a:cxnLst/>
            <a:rect l="l" t="t" r="r" b="b"/>
            <a:pathLst>
              <a:path w="109854" h="727075">
                <a:moveTo>
                  <a:pt x="109615" y="0"/>
                </a:moveTo>
                <a:lnTo>
                  <a:pt x="0" y="726998"/>
                </a:lnTo>
                <a:lnTo>
                  <a:pt x="8089" y="726998"/>
                </a:lnTo>
                <a:lnTo>
                  <a:pt x="10961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6" name="bk object 96"/>
          <p:cNvSpPr/>
          <p:nvPr/>
        </p:nvSpPr>
        <p:spPr>
          <a:xfrm>
            <a:off x="6658403" y="6117071"/>
            <a:ext cx="111760" cy="741045"/>
          </a:xfrm>
          <a:custGeom>
            <a:avLst/>
            <a:gdLst/>
            <a:ahLst/>
            <a:cxnLst/>
            <a:rect l="l" t="t" r="r" b="b"/>
            <a:pathLst>
              <a:path w="111759" h="741045">
                <a:moveTo>
                  <a:pt x="111716" y="0"/>
                </a:moveTo>
                <a:lnTo>
                  <a:pt x="0" y="740927"/>
                </a:lnTo>
                <a:lnTo>
                  <a:pt x="8244" y="740927"/>
                </a:lnTo>
                <a:lnTo>
                  <a:pt x="11171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7" name="bk object 97"/>
          <p:cNvSpPr/>
          <p:nvPr/>
        </p:nvSpPr>
        <p:spPr>
          <a:xfrm>
            <a:off x="6556537" y="6103137"/>
            <a:ext cx="114300" cy="755015"/>
          </a:xfrm>
          <a:custGeom>
            <a:avLst/>
            <a:gdLst/>
            <a:ahLst/>
            <a:cxnLst/>
            <a:rect l="l" t="t" r="r" b="b"/>
            <a:pathLst>
              <a:path w="114300" h="755015">
                <a:moveTo>
                  <a:pt x="113817" y="0"/>
                </a:moveTo>
                <a:lnTo>
                  <a:pt x="0" y="754862"/>
                </a:lnTo>
                <a:lnTo>
                  <a:pt x="8399" y="754862"/>
                </a:lnTo>
                <a:lnTo>
                  <a:pt x="1138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8" name="bk object 98"/>
          <p:cNvSpPr/>
          <p:nvPr/>
        </p:nvSpPr>
        <p:spPr>
          <a:xfrm>
            <a:off x="6454676" y="6089206"/>
            <a:ext cx="116205" cy="768985"/>
          </a:xfrm>
          <a:custGeom>
            <a:avLst/>
            <a:gdLst/>
            <a:ahLst/>
            <a:cxnLst/>
            <a:rect l="l" t="t" r="r" b="b"/>
            <a:pathLst>
              <a:path w="116204" h="768984">
                <a:moveTo>
                  <a:pt x="115917" y="0"/>
                </a:moveTo>
                <a:lnTo>
                  <a:pt x="0" y="768793"/>
                </a:lnTo>
                <a:lnTo>
                  <a:pt x="8554" y="768793"/>
                </a:lnTo>
                <a:lnTo>
                  <a:pt x="11591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9" name="bk object 99"/>
          <p:cNvSpPr/>
          <p:nvPr/>
        </p:nvSpPr>
        <p:spPr>
          <a:xfrm>
            <a:off x="6352809" y="6075272"/>
            <a:ext cx="118110" cy="782955"/>
          </a:xfrm>
          <a:custGeom>
            <a:avLst/>
            <a:gdLst/>
            <a:ahLst/>
            <a:cxnLst/>
            <a:rect l="l" t="t" r="r" b="b"/>
            <a:pathLst>
              <a:path w="118110" h="782954">
                <a:moveTo>
                  <a:pt x="118018" y="0"/>
                </a:moveTo>
                <a:lnTo>
                  <a:pt x="0" y="782727"/>
                </a:lnTo>
                <a:lnTo>
                  <a:pt x="8709" y="782727"/>
                </a:lnTo>
                <a:lnTo>
                  <a:pt x="1180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0" name="bk object 100"/>
          <p:cNvSpPr/>
          <p:nvPr/>
        </p:nvSpPr>
        <p:spPr>
          <a:xfrm>
            <a:off x="6250944" y="6061342"/>
            <a:ext cx="120650" cy="796925"/>
          </a:xfrm>
          <a:custGeom>
            <a:avLst/>
            <a:gdLst/>
            <a:ahLst/>
            <a:cxnLst/>
            <a:rect l="l" t="t" r="r" b="b"/>
            <a:pathLst>
              <a:path w="120650" h="796925">
                <a:moveTo>
                  <a:pt x="120119" y="0"/>
                </a:moveTo>
                <a:lnTo>
                  <a:pt x="0" y="796657"/>
                </a:lnTo>
                <a:lnTo>
                  <a:pt x="8864" y="796657"/>
                </a:lnTo>
                <a:lnTo>
                  <a:pt x="1201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1" name="bk object 101"/>
          <p:cNvSpPr/>
          <p:nvPr/>
        </p:nvSpPr>
        <p:spPr>
          <a:xfrm>
            <a:off x="6149082" y="6047411"/>
            <a:ext cx="122555" cy="810895"/>
          </a:xfrm>
          <a:custGeom>
            <a:avLst/>
            <a:gdLst/>
            <a:ahLst/>
            <a:cxnLst/>
            <a:rect l="l" t="t" r="r" b="b"/>
            <a:pathLst>
              <a:path w="122554" h="810895">
                <a:moveTo>
                  <a:pt x="122219" y="0"/>
                </a:moveTo>
                <a:lnTo>
                  <a:pt x="0" y="810588"/>
                </a:lnTo>
                <a:lnTo>
                  <a:pt x="9019" y="810588"/>
                </a:lnTo>
                <a:lnTo>
                  <a:pt x="12221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2" name="bk object 102"/>
          <p:cNvSpPr/>
          <p:nvPr/>
        </p:nvSpPr>
        <p:spPr>
          <a:xfrm>
            <a:off x="6047217" y="6033477"/>
            <a:ext cx="124460" cy="824865"/>
          </a:xfrm>
          <a:custGeom>
            <a:avLst/>
            <a:gdLst/>
            <a:ahLst/>
            <a:cxnLst/>
            <a:rect l="l" t="t" r="r" b="b"/>
            <a:pathLst>
              <a:path w="124460" h="824865">
                <a:moveTo>
                  <a:pt x="124318" y="0"/>
                </a:moveTo>
                <a:lnTo>
                  <a:pt x="0" y="824522"/>
                </a:lnTo>
                <a:lnTo>
                  <a:pt x="9172" y="824522"/>
                </a:lnTo>
                <a:lnTo>
                  <a:pt x="12431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3" name="bk object 103"/>
          <p:cNvSpPr/>
          <p:nvPr/>
        </p:nvSpPr>
        <p:spPr>
          <a:xfrm>
            <a:off x="5945352" y="6019546"/>
            <a:ext cx="127000" cy="838835"/>
          </a:xfrm>
          <a:custGeom>
            <a:avLst/>
            <a:gdLst/>
            <a:ahLst/>
            <a:cxnLst/>
            <a:rect l="l" t="t" r="r" b="b"/>
            <a:pathLst>
              <a:path w="127000" h="838834">
                <a:moveTo>
                  <a:pt x="126421" y="0"/>
                </a:moveTo>
                <a:lnTo>
                  <a:pt x="0" y="838453"/>
                </a:lnTo>
                <a:lnTo>
                  <a:pt x="9329" y="838453"/>
                </a:lnTo>
                <a:lnTo>
                  <a:pt x="1264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4" name="bk object 104"/>
          <p:cNvSpPr/>
          <p:nvPr/>
        </p:nvSpPr>
        <p:spPr>
          <a:xfrm>
            <a:off x="5843490" y="6005612"/>
            <a:ext cx="128905" cy="852805"/>
          </a:xfrm>
          <a:custGeom>
            <a:avLst/>
            <a:gdLst/>
            <a:ahLst/>
            <a:cxnLst/>
            <a:rect l="l" t="t" r="r" b="b"/>
            <a:pathLst>
              <a:path w="128904" h="852804">
                <a:moveTo>
                  <a:pt x="128521" y="0"/>
                </a:moveTo>
                <a:lnTo>
                  <a:pt x="0" y="852387"/>
                </a:lnTo>
                <a:lnTo>
                  <a:pt x="9484" y="852387"/>
                </a:lnTo>
                <a:lnTo>
                  <a:pt x="12852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5" name="bk object 105"/>
          <p:cNvSpPr/>
          <p:nvPr/>
        </p:nvSpPr>
        <p:spPr>
          <a:xfrm>
            <a:off x="5741625" y="5991680"/>
            <a:ext cx="130810" cy="866775"/>
          </a:xfrm>
          <a:custGeom>
            <a:avLst/>
            <a:gdLst/>
            <a:ahLst/>
            <a:cxnLst/>
            <a:rect l="l" t="t" r="r" b="b"/>
            <a:pathLst>
              <a:path w="130810" h="866775">
                <a:moveTo>
                  <a:pt x="130620" y="0"/>
                </a:moveTo>
                <a:lnTo>
                  <a:pt x="0" y="866319"/>
                </a:lnTo>
                <a:lnTo>
                  <a:pt x="9636" y="866319"/>
                </a:lnTo>
                <a:lnTo>
                  <a:pt x="1306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6" name="bk object 106"/>
          <p:cNvSpPr/>
          <p:nvPr/>
        </p:nvSpPr>
        <p:spPr>
          <a:xfrm>
            <a:off x="5639758" y="5977747"/>
            <a:ext cx="133350" cy="880744"/>
          </a:xfrm>
          <a:custGeom>
            <a:avLst/>
            <a:gdLst/>
            <a:ahLst/>
            <a:cxnLst/>
            <a:rect l="l" t="t" r="r" b="b"/>
            <a:pathLst>
              <a:path w="133350" h="880745">
                <a:moveTo>
                  <a:pt x="132723" y="0"/>
                </a:moveTo>
                <a:lnTo>
                  <a:pt x="0" y="880252"/>
                </a:lnTo>
                <a:lnTo>
                  <a:pt x="9794" y="880252"/>
                </a:lnTo>
                <a:lnTo>
                  <a:pt x="13272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7" name="bk object 107"/>
          <p:cNvSpPr/>
          <p:nvPr/>
        </p:nvSpPr>
        <p:spPr>
          <a:xfrm>
            <a:off x="2457376" y="5542490"/>
            <a:ext cx="198755" cy="1315720"/>
          </a:xfrm>
          <a:custGeom>
            <a:avLst/>
            <a:gdLst/>
            <a:ahLst/>
            <a:cxnLst/>
            <a:rect l="l" t="t" r="r" b="b"/>
            <a:pathLst>
              <a:path w="198755" h="1315720">
                <a:moveTo>
                  <a:pt x="198350" y="0"/>
                </a:moveTo>
                <a:lnTo>
                  <a:pt x="0" y="1315509"/>
                </a:lnTo>
                <a:lnTo>
                  <a:pt x="14637" y="1315509"/>
                </a:lnTo>
                <a:lnTo>
                  <a:pt x="19835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8" name="bk object 108"/>
          <p:cNvSpPr/>
          <p:nvPr/>
        </p:nvSpPr>
        <p:spPr>
          <a:xfrm>
            <a:off x="2355511" y="5528560"/>
            <a:ext cx="200660" cy="1329690"/>
          </a:xfrm>
          <a:custGeom>
            <a:avLst/>
            <a:gdLst/>
            <a:ahLst/>
            <a:cxnLst/>
            <a:rect l="l" t="t" r="r" b="b"/>
            <a:pathLst>
              <a:path w="200660" h="1329690">
                <a:moveTo>
                  <a:pt x="200451" y="0"/>
                </a:moveTo>
                <a:lnTo>
                  <a:pt x="0" y="1329439"/>
                </a:lnTo>
                <a:lnTo>
                  <a:pt x="14792" y="1329439"/>
                </a:lnTo>
                <a:lnTo>
                  <a:pt x="20045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9" name="bk object 109"/>
          <p:cNvSpPr/>
          <p:nvPr/>
        </p:nvSpPr>
        <p:spPr>
          <a:xfrm>
            <a:off x="2253647" y="5514628"/>
            <a:ext cx="202565" cy="1343660"/>
          </a:xfrm>
          <a:custGeom>
            <a:avLst/>
            <a:gdLst/>
            <a:ahLst/>
            <a:cxnLst/>
            <a:rect l="l" t="t" r="r" b="b"/>
            <a:pathLst>
              <a:path w="202564" h="1343659">
                <a:moveTo>
                  <a:pt x="202552" y="0"/>
                </a:moveTo>
                <a:lnTo>
                  <a:pt x="0" y="1343371"/>
                </a:lnTo>
                <a:lnTo>
                  <a:pt x="14947" y="1343371"/>
                </a:lnTo>
                <a:lnTo>
                  <a:pt x="2025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0" name="bk object 110"/>
          <p:cNvSpPr/>
          <p:nvPr/>
        </p:nvSpPr>
        <p:spPr>
          <a:xfrm>
            <a:off x="2151782" y="5500696"/>
            <a:ext cx="205104" cy="1357630"/>
          </a:xfrm>
          <a:custGeom>
            <a:avLst/>
            <a:gdLst/>
            <a:ahLst/>
            <a:cxnLst/>
            <a:rect l="l" t="t" r="r" b="b"/>
            <a:pathLst>
              <a:path w="205105" h="1357629">
                <a:moveTo>
                  <a:pt x="204653" y="0"/>
                </a:moveTo>
                <a:lnTo>
                  <a:pt x="0" y="1357303"/>
                </a:lnTo>
                <a:lnTo>
                  <a:pt x="15102" y="1357303"/>
                </a:lnTo>
                <a:lnTo>
                  <a:pt x="2046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1" name="bk object 111"/>
          <p:cNvSpPr/>
          <p:nvPr/>
        </p:nvSpPr>
        <p:spPr>
          <a:xfrm>
            <a:off x="2049918" y="5486764"/>
            <a:ext cx="207010" cy="1371600"/>
          </a:xfrm>
          <a:custGeom>
            <a:avLst/>
            <a:gdLst/>
            <a:ahLst/>
            <a:cxnLst/>
            <a:rect l="l" t="t" r="r" b="b"/>
            <a:pathLst>
              <a:path w="207010" h="1371600">
                <a:moveTo>
                  <a:pt x="206753" y="0"/>
                </a:moveTo>
                <a:lnTo>
                  <a:pt x="0" y="1371235"/>
                </a:lnTo>
                <a:lnTo>
                  <a:pt x="15257" y="1371235"/>
                </a:lnTo>
                <a:lnTo>
                  <a:pt x="2067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2" name="bk object 112"/>
          <p:cNvSpPr/>
          <p:nvPr/>
        </p:nvSpPr>
        <p:spPr>
          <a:xfrm>
            <a:off x="1948054" y="5472831"/>
            <a:ext cx="208915" cy="1385570"/>
          </a:xfrm>
          <a:custGeom>
            <a:avLst/>
            <a:gdLst/>
            <a:ahLst/>
            <a:cxnLst/>
            <a:rect l="l" t="t" r="r" b="b"/>
            <a:pathLst>
              <a:path w="208914" h="1385570">
                <a:moveTo>
                  <a:pt x="208853" y="0"/>
                </a:moveTo>
                <a:lnTo>
                  <a:pt x="0" y="1385168"/>
                </a:lnTo>
                <a:lnTo>
                  <a:pt x="15412" y="1385168"/>
                </a:lnTo>
                <a:lnTo>
                  <a:pt x="20885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3" name="bk object 113"/>
          <p:cNvSpPr/>
          <p:nvPr/>
        </p:nvSpPr>
        <p:spPr>
          <a:xfrm>
            <a:off x="1846188" y="5458899"/>
            <a:ext cx="211454" cy="1399540"/>
          </a:xfrm>
          <a:custGeom>
            <a:avLst/>
            <a:gdLst/>
            <a:ahLst/>
            <a:cxnLst/>
            <a:rect l="l" t="t" r="r" b="b"/>
            <a:pathLst>
              <a:path w="211455" h="1399540">
                <a:moveTo>
                  <a:pt x="210954" y="0"/>
                </a:moveTo>
                <a:lnTo>
                  <a:pt x="0" y="1399100"/>
                </a:lnTo>
                <a:lnTo>
                  <a:pt x="15567" y="1399100"/>
                </a:lnTo>
                <a:lnTo>
                  <a:pt x="2109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4" name="bk object 114"/>
          <p:cNvSpPr/>
          <p:nvPr/>
        </p:nvSpPr>
        <p:spPr>
          <a:xfrm>
            <a:off x="1744325" y="5444968"/>
            <a:ext cx="213360" cy="1413510"/>
          </a:xfrm>
          <a:custGeom>
            <a:avLst/>
            <a:gdLst/>
            <a:ahLst/>
            <a:cxnLst/>
            <a:rect l="l" t="t" r="r" b="b"/>
            <a:pathLst>
              <a:path w="213360" h="1413509">
                <a:moveTo>
                  <a:pt x="213055" y="0"/>
                </a:moveTo>
                <a:lnTo>
                  <a:pt x="0" y="1413031"/>
                </a:lnTo>
                <a:lnTo>
                  <a:pt x="15722" y="1413031"/>
                </a:lnTo>
                <a:lnTo>
                  <a:pt x="21305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5" name="bk object 115"/>
          <p:cNvSpPr/>
          <p:nvPr/>
        </p:nvSpPr>
        <p:spPr>
          <a:xfrm>
            <a:off x="1642459" y="5431035"/>
            <a:ext cx="215265" cy="1427480"/>
          </a:xfrm>
          <a:custGeom>
            <a:avLst/>
            <a:gdLst/>
            <a:ahLst/>
            <a:cxnLst/>
            <a:rect l="l" t="t" r="r" b="b"/>
            <a:pathLst>
              <a:path w="215264" h="1427479">
                <a:moveTo>
                  <a:pt x="215156" y="0"/>
                </a:moveTo>
                <a:lnTo>
                  <a:pt x="0" y="1426964"/>
                </a:lnTo>
                <a:lnTo>
                  <a:pt x="15877" y="1426964"/>
                </a:lnTo>
                <a:lnTo>
                  <a:pt x="21515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6" name="bk object 116"/>
          <p:cNvSpPr/>
          <p:nvPr/>
        </p:nvSpPr>
        <p:spPr>
          <a:xfrm>
            <a:off x="1540596" y="5417103"/>
            <a:ext cx="217804" cy="1441450"/>
          </a:xfrm>
          <a:custGeom>
            <a:avLst/>
            <a:gdLst/>
            <a:ahLst/>
            <a:cxnLst/>
            <a:rect l="l" t="t" r="r" b="b"/>
            <a:pathLst>
              <a:path w="217805" h="1441450">
                <a:moveTo>
                  <a:pt x="217257" y="0"/>
                </a:moveTo>
                <a:lnTo>
                  <a:pt x="0" y="1440896"/>
                </a:lnTo>
                <a:lnTo>
                  <a:pt x="16032" y="1440896"/>
                </a:lnTo>
                <a:lnTo>
                  <a:pt x="2172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7" name="bk object 117"/>
          <p:cNvSpPr/>
          <p:nvPr/>
        </p:nvSpPr>
        <p:spPr>
          <a:xfrm>
            <a:off x="1438731" y="5403170"/>
            <a:ext cx="219710" cy="1455420"/>
          </a:xfrm>
          <a:custGeom>
            <a:avLst/>
            <a:gdLst/>
            <a:ahLst/>
            <a:cxnLst/>
            <a:rect l="l" t="t" r="r" b="b"/>
            <a:pathLst>
              <a:path w="219710" h="1455420">
                <a:moveTo>
                  <a:pt x="219357" y="0"/>
                </a:moveTo>
                <a:lnTo>
                  <a:pt x="0" y="1454829"/>
                </a:lnTo>
                <a:lnTo>
                  <a:pt x="16187" y="1454829"/>
                </a:lnTo>
                <a:lnTo>
                  <a:pt x="2193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8" name="bk object 118"/>
          <p:cNvSpPr/>
          <p:nvPr/>
        </p:nvSpPr>
        <p:spPr>
          <a:xfrm>
            <a:off x="1336866" y="5389238"/>
            <a:ext cx="221615" cy="1469390"/>
          </a:xfrm>
          <a:custGeom>
            <a:avLst/>
            <a:gdLst/>
            <a:ahLst/>
            <a:cxnLst/>
            <a:rect l="l" t="t" r="r" b="b"/>
            <a:pathLst>
              <a:path w="221615" h="1469390">
                <a:moveTo>
                  <a:pt x="221457" y="0"/>
                </a:moveTo>
                <a:lnTo>
                  <a:pt x="0" y="1468761"/>
                </a:lnTo>
                <a:lnTo>
                  <a:pt x="16342" y="1468761"/>
                </a:lnTo>
                <a:lnTo>
                  <a:pt x="22145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9" name="bk object 119"/>
          <p:cNvSpPr/>
          <p:nvPr/>
        </p:nvSpPr>
        <p:spPr>
          <a:xfrm>
            <a:off x="1235003" y="5375305"/>
            <a:ext cx="224154" cy="1482725"/>
          </a:xfrm>
          <a:custGeom>
            <a:avLst/>
            <a:gdLst/>
            <a:ahLst/>
            <a:cxnLst/>
            <a:rect l="l" t="t" r="r" b="b"/>
            <a:pathLst>
              <a:path w="224155" h="1482725">
                <a:moveTo>
                  <a:pt x="223558" y="0"/>
                </a:moveTo>
                <a:lnTo>
                  <a:pt x="0" y="1482694"/>
                </a:lnTo>
                <a:lnTo>
                  <a:pt x="16497" y="1482694"/>
                </a:lnTo>
                <a:lnTo>
                  <a:pt x="223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0" name="bk object 120"/>
          <p:cNvSpPr/>
          <p:nvPr/>
        </p:nvSpPr>
        <p:spPr>
          <a:xfrm>
            <a:off x="1133139" y="5361374"/>
            <a:ext cx="226060" cy="1496695"/>
          </a:xfrm>
          <a:custGeom>
            <a:avLst/>
            <a:gdLst/>
            <a:ahLst/>
            <a:cxnLst/>
            <a:rect l="l" t="t" r="r" b="b"/>
            <a:pathLst>
              <a:path w="226059" h="1496695">
                <a:moveTo>
                  <a:pt x="225659" y="0"/>
                </a:moveTo>
                <a:lnTo>
                  <a:pt x="0" y="1496625"/>
                </a:lnTo>
                <a:lnTo>
                  <a:pt x="16653" y="1496625"/>
                </a:lnTo>
                <a:lnTo>
                  <a:pt x="2256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1" name="bk object 121"/>
          <p:cNvSpPr/>
          <p:nvPr/>
        </p:nvSpPr>
        <p:spPr>
          <a:xfrm>
            <a:off x="1031275" y="5347442"/>
            <a:ext cx="227965" cy="1510665"/>
          </a:xfrm>
          <a:custGeom>
            <a:avLst/>
            <a:gdLst/>
            <a:ahLst/>
            <a:cxnLst/>
            <a:rect l="l" t="t" r="r" b="b"/>
            <a:pathLst>
              <a:path w="227965" h="1510665">
                <a:moveTo>
                  <a:pt x="227759" y="0"/>
                </a:moveTo>
                <a:lnTo>
                  <a:pt x="0" y="1510556"/>
                </a:lnTo>
                <a:lnTo>
                  <a:pt x="16807" y="1510556"/>
                </a:lnTo>
                <a:lnTo>
                  <a:pt x="22775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2" name="bk object 122"/>
          <p:cNvSpPr/>
          <p:nvPr/>
        </p:nvSpPr>
        <p:spPr>
          <a:xfrm>
            <a:off x="929410" y="5333509"/>
            <a:ext cx="229870" cy="1524635"/>
          </a:xfrm>
          <a:custGeom>
            <a:avLst/>
            <a:gdLst/>
            <a:ahLst/>
            <a:cxnLst/>
            <a:rect l="l" t="t" r="r" b="b"/>
            <a:pathLst>
              <a:path w="229869" h="1524634">
                <a:moveTo>
                  <a:pt x="229860" y="0"/>
                </a:moveTo>
                <a:lnTo>
                  <a:pt x="0" y="1524490"/>
                </a:lnTo>
                <a:lnTo>
                  <a:pt x="16962" y="1524490"/>
                </a:lnTo>
                <a:lnTo>
                  <a:pt x="22986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3" name="bk object 123"/>
          <p:cNvSpPr/>
          <p:nvPr/>
        </p:nvSpPr>
        <p:spPr>
          <a:xfrm>
            <a:off x="827546" y="5319578"/>
            <a:ext cx="232410" cy="1538605"/>
          </a:xfrm>
          <a:custGeom>
            <a:avLst/>
            <a:gdLst/>
            <a:ahLst/>
            <a:cxnLst/>
            <a:rect l="l" t="t" r="r" b="b"/>
            <a:pathLst>
              <a:path w="232409" h="1538604">
                <a:moveTo>
                  <a:pt x="231961" y="0"/>
                </a:moveTo>
                <a:lnTo>
                  <a:pt x="0" y="1538422"/>
                </a:lnTo>
                <a:lnTo>
                  <a:pt x="17117" y="1538422"/>
                </a:lnTo>
                <a:lnTo>
                  <a:pt x="23196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4" name="bk object 124"/>
          <p:cNvSpPr/>
          <p:nvPr/>
        </p:nvSpPr>
        <p:spPr>
          <a:xfrm>
            <a:off x="725680" y="5305644"/>
            <a:ext cx="234315" cy="1552575"/>
          </a:xfrm>
          <a:custGeom>
            <a:avLst/>
            <a:gdLst/>
            <a:ahLst/>
            <a:cxnLst/>
            <a:rect l="l" t="t" r="r" b="b"/>
            <a:pathLst>
              <a:path w="234315" h="1552575">
                <a:moveTo>
                  <a:pt x="234062" y="0"/>
                </a:moveTo>
                <a:lnTo>
                  <a:pt x="0" y="1552355"/>
                </a:lnTo>
                <a:lnTo>
                  <a:pt x="17272" y="1552355"/>
                </a:lnTo>
                <a:lnTo>
                  <a:pt x="2340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5" name="bk object 125"/>
          <p:cNvSpPr/>
          <p:nvPr/>
        </p:nvSpPr>
        <p:spPr>
          <a:xfrm>
            <a:off x="623817" y="5291715"/>
            <a:ext cx="236220" cy="1566545"/>
          </a:xfrm>
          <a:custGeom>
            <a:avLst/>
            <a:gdLst/>
            <a:ahLst/>
            <a:cxnLst/>
            <a:rect l="l" t="t" r="r" b="b"/>
            <a:pathLst>
              <a:path w="236219" h="1566545">
                <a:moveTo>
                  <a:pt x="236162" y="0"/>
                </a:moveTo>
                <a:lnTo>
                  <a:pt x="0" y="1566284"/>
                </a:lnTo>
                <a:lnTo>
                  <a:pt x="17428" y="1566284"/>
                </a:lnTo>
                <a:lnTo>
                  <a:pt x="23616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6" name="bk object 126"/>
          <p:cNvSpPr/>
          <p:nvPr/>
        </p:nvSpPr>
        <p:spPr>
          <a:xfrm>
            <a:off x="521951" y="5277782"/>
            <a:ext cx="238760" cy="1580515"/>
          </a:xfrm>
          <a:custGeom>
            <a:avLst/>
            <a:gdLst/>
            <a:ahLst/>
            <a:cxnLst/>
            <a:rect l="l" t="t" r="r" b="b"/>
            <a:pathLst>
              <a:path w="238759" h="1580515">
                <a:moveTo>
                  <a:pt x="238263" y="0"/>
                </a:moveTo>
                <a:lnTo>
                  <a:pt x="0" y="1580217"/>
                </a:lnTo>
                <a:lnTo>
                  <a:pt x="17583" y="1580217"/>
                </a:lnTo>
                <a:lnTo>
                  <a:pt x="23826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7" name="bk object 127"/>
          <p:cNvSpPr/>
          <p:nvPr/>
        </p:nvSpPr>
        <p:spPr>
          <a:xfrm>
            <a:off x="420086" y="5263850"/>
            <a:ext cx="240665" cy="1594485"/>
          </a:xfrm>
          <a:custGeom>
            <a:avLst/>
            <a:gdLst/>
            <a:ahLst/>
            <a:cxnLst/>
            <a:rect l="l" t="t" r="r" b="b"/>
            <a:pathLst>
              <a:path w="240665" h="1594484">
                <a:moveTo>
                  <a:pt x="240364" y="0"/>
                </a:moveTo>
                <a:lnTo>
                  <a:pt x="0" y="1594149"/>
                </a:lnTo>
                <a:lnTo>
                  <a:pt x="17738" y="1594149"/>
                </a:lnTo>
                <a:lnTo>
                  <a:pt x="2403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8" name="bk object 128"/>
          <p:cNvSpPr/>
          <p:nvPr/>
        </p:nvSpPr>
        <p:spPr>
          <a:xfrm>
            <a:off x="318225" y="5249917"/>
            <a:ext cx="242570" cy="1608455"/>
          </a:xfrm>
          <a:custGeom>
            <a:avLst/>
            <a:gdLst/>
            <a:ahLst/>
            <a:cxnLst/>
            <a:rect l="l" t="t" r="r" b="b"/>
            <a:pathLst>
              <a:path w="242570" h="1608454">
                <a:moveTo>
                  <a:pt x="242464" y="0"/>
                </a:moveTo>
                <a:lnTo>
                  <a:pt x="0" y="1608082"/>
                </a:lnTo>
                <a:lnTo>
                  <a:pt x="17892" y="1608082"/>
                </a:lnTo>
                <a:lnTo>
                  <a:pt x="24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9" name="bk object 129"/>
          <p:cNvSpPr/>
          <p:nvPr/>
        </p:nvSpPr>
        <p:spPr>
          <a:xfrm>
            <a:off x="216358" y="5235986"/>
            <a:ext cx="245110" cy="1622425"/>
          </a:xfrm>
          <a:custGeom>
            <a:avLst/>
            <a:gdLst/>
            <a:ahLst/>
            <a:cxnLst/>
            <a:rect l="l" t="t" r="r" b="b"/>
            <a:pathLst>
              <a:path w="245109" h="1622425">
                <a:moveTo>
                  <a:pt x="244565" y="0"/>
                </a:moveTo>
                <a:lnTo>
                  <a:pt x="0" y="1622013"/>
                </a:lnTo>
                <a:lnTo>
                  <a:pt x="18047" y="1622013"/>
                </a:lnTo>
                <a:lnTo>
                  <a:pt x="2445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0" name="bk object 130"/>
          <p:cNvSpPr/>
          <p:nvPr/>
        </p:nvSpPr>
        <p:spPr>
          <a:xfrm>
            <a:off x="114495" y="5222053"/>
            <a:ext cx="247015" cy="1636395"/>
          </a:xfrm>
          <a:custGeom>
            <a:avLst/>
            <a:gdLst/>
            <a:ahLst/>
            <a:cxnLst/>
            <a:rect l="l" t="t" r="r" b="b"/>
            <a:pathLst>
              <a:path w="247015" h="1636395">
                <a:moveTo>
                  <a:pt x="246665" y="0"/>
                </a:moveTo>
                <a:lnTo>
                  <a:pt x="0" y="1635946"/>
                </a:lnTo>
                <a:lnTo>
                  <a:pt x="18202" y="1635946"/>
                </a:lnTo>
                <a:lnTo>
                  <a:pt x="2466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1" name="bk object 131"/>
          <p:cNvSpPr/>
          <p:nvPr/>
        </p:nvSpPr>
        <p:spPr>
          <a:xfrm>
            <a:off x="12631" y="5208121"/>
            <a:ext cx="248920" cy="1650364"/>
          </a:xfrm>
          <a:custGeom>
            <a:avLst/>
            <a:gdLst/>
            <a:ahLst/>
            <a:cxnLst/>
            <a:rect l="l" t="t" r="r" b="b"/>
            <a:pathLst>
              <a:path w="248920" h="1650365">
                <a:moveTo>
                  <a:pt x="248766" y="0"/>
                </a:moveTo>
                <a:lnTo>
                  <a:pt x="0" y="1649878"/>
                </a:lnTo>
                <a:lnTo>
                  <a:pt x="18357" y="1649878"/>
                </a:lnTo>
                <a:lnTo>
                  <a:pt x="2487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2" name="bk object 132"/>
          <p:cNvSpPr/>
          <p:nvPr/>
        </p:nvSpPr>
        <p:spPr>
          <a:xfrm>
            <a:off x="0" y="5194189"/>
            <a:ext cx="161925" cy="1157605"/>
          </a:xfrm>
          <a:custGeom>
            <a:avLst/>
            <a:gdLst/>
            <a:ahLst/>
            <a:cxnLst/>
            <a:rect l="l" t="t" r="r" b="b"/>
            <a:pathLst>
              <a:path w="161925" h="1157604">
                <a:moveTo>
                  <a:pt x="161631" y="0"/>
                </a:moveTo>
                <a:lnTo>
                  <a:pt x="0" y="1071996"/>
                </a:lnTo>
                <a:lnTo>
                  <a:pt x="0" y="1157388"/>
                </a:lnTo>
                <a:lnTo>
                  <a:pt x="161631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3" name="bk object 133"/>
          <p:cNvSpPr/>
          <p:nvPr/>
        </p:nvSpPr>
        <p:spPr>
          <a:xfrm>
            <a:off x="0" y="5180257"/>
            <a:ext cx="62230" cy="443230"/>
          </a:xfrm>
          <a:custGeom>
            <a:avLst/>
            <a:gdLst/>
            <a:ahLst/>
            <a:cxnLst/>
            <a:rect l="l" t="t" r="r" b="b"/>
            <a:pathLst>
              <a:path w="62230" h="443229">
                <a:moveTo>
                  <a:pt x="61866" y="0"/>
                </a:moveTo>
                <a:lnTo>
                  <a:pt x="0" y="410315"/>
                </a:lnTo>
                <a:lnTo>
                  <a:pt x="0" y="443006"/>
                </a:lnTo>
                <a:lnTo>
                  <a:pt x="6186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2529" y="2358504"/>
            <a:ext cx="10053291" cy="7258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00" b="0" i="0">
                <a:solidFill>
                  <a:schemeClr val="bg1"/>
                </a:solidFill>
                <a:latin typeface="Roboto-Medium"/>
                <a:cs typeface="Roboto-Medium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9752" y="3840480"/>
            <a:ext cx="8538845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8/31/2018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7644683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93934902"/>
      </p:ext>
    </p:extLst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21344992"/>
      </p:ext>
    </p:extLst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98119276"/>
      </p:ext>
    </p:extLst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76713241"/>
      </p:ext>
    </p:extLst>
  </p:cSld>
  <p:clrMapOvr>
    <a:masterClrMapping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14505376"/>
      </p:ext>
    </p:extLst>
  </p:cSld>
  <p:clrMapOvr>
    <a:masterClrMapping/>
  </p:clrMapOvr>
  <p:transition spd="med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6671605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6D6E71"/>
                </a:solidFill>
                <a:latin typeface="Roboto-Light"/>
                <a:cs typeface="Roboto-Light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8/31/2018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6D6E71"/>
                </a:solidFill>
                <a:latin typeface="Roboto-Light"/>
                <a:cs typeface="Roboto-Light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917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2150" y="1577340"/>
            <a:ext cx="5306282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8/31/2018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50" b="0" i="0">
                <a:solidFill>
                  <a:srgbClr val="6D6E71"/>
                </a:solidFill>
                <a:latin typeface="Roboto-Light"/>
                <a:cs typeface="Roboto-Light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8/31/2018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8/31/2018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6973554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71272999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5086865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36966102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06538" y="6267896"/>
            <a:ext cx="81280" cy="536575"/>
          </a:xfrm>
          <a:custGeom>
            <a:avLst/>
            <a:gdLst/>
            <a:ahLst/>
            <a:cxnLst/>
            <a:rect l="l" t="t" r="r" b="b"/>
            <a:pathLst>
              <a:path w="81279" h="536575">
                <a:moveTo>
                  <a:pt x="80831" y="0"/>
                </a:moveTo>
                <a:lnTo>
                  <a:pt x="0" y="536102"/>
                </a:lnTo>
                <a:lnTo>
                  <a:pt x="5964" y="536102"/>
                </a:lnTo>
                <a:lnTo>
                  <a:pt x="8083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k object 17"/>
          <p:cNvSpPr/>
          <p:nvPr/>
        </p:nvSpPr>
        <p:spPr>
          <a:xfrm>
            <a:off x="7637939" y="6258514"/>
            <a:ext cx="82550" cy="546100"/>
          </a:xfrm>
          <a:custGeom>
            <a:avLst/>
            <a:gdLst/>
            <a:ahLst/>
            <a:cxnLst/>
            <a:rect l="l" t="t" r="r" b="b"/>
            <a:pathLst>
              <a:path w="82550" h="546100">
                <a:moveTo>
                  <a:pt x="82246" y="0"/>
                </a:moveTo>
                <a:lnTo>
                  <a:pt x="0" y="545485"/>
                </a:lnTo>
                <a:lnTo>
                  <a:pt x="6068" y="545485"/>
                </a:lnTo>
                <a:lnTo>
                  <a:pt x="8224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bk object 18"/>
          <p:cNvSpPr/>
          <p:nvPr/>
        </p:nvSpPr>
        <p:spPr>
          <a:xfrm>
            <a:off x="7569341" y="6249132"/>
            <a:ext cx="83820" cy="554990"/>
          </a:xfrm>
          <a:custGeom>
            <a:avLst/>
            <a:gdLst/>
            <a:ahLst/>
            <a:cxnLst/>
            <a:rect l="l" t="t" r="r" b="b"/>
            <a:pathLst>
              <a:path w="83820" h="554990">
                <a:moveTo>
                  <a:pt x="83660" y="0"/>
                </a:moveTo>
                <a:lnTo>
                  <a:pt x="0" y="554866"/>
                </a:lnTo>
                <a:lnTo>
                  <a:pt x="6173" y="554866"/>
                </a:lnTo>
                <a:lnTo>
                  <a:pt x="8366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9" name="bk object 19"/>
          <p:cNvSpPr/>
          <p:nvPr/>
        </p:nvSpPr>
        <p:spPr>
          <a:xfrm>
            <a:off x="7500741" y="6239750"/>
            <a:ext cx="85090" cy="564515"/>
          </a:xfrm>
          <a:custGeom>
            <a:avLst/>
            <a:gdLst/>
            <a:ahLst/>
            <a:cxnLst/>
            <a:rect l="l" t="t" r="r" b="b"/>
            <a:pathLst>
              <a:path w="85090" h="564515">
                <a:moveTo>
                  <a:pt x="85075" y="0"/>
                </a:moveTo>
                <a:lnTo>
                  <a:pt x="0" y="564249"/>
                </a:lnTo>
                <a:lnTo>
                  <a:pt x="6277" y="564249"/>
                </a:lnTo>
                <a:lnTo>
                  <a:pt x="8507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0" name="bk object 20"/>
          <p:cNvSpPr/>
          <p:nvPr/>
        </p:nvSpPr>
        <p:spPr>
          <a:xfrm>
            <a:off x="7432142" y="6230367"/>
            <a:ext cx="86995" cy="574040"/>
          </a:xfrm>
          <a:custGeom>
            <a:avLst/>
            <a:gdLst/>
            <a:ahLst/>
            <a:cxnLst/>
            <a:rect l="l" t="t" r="r" b="b"/>
            <a:pathLst>
              <a:path w="86995" h="574040">
                <a:moveTo>
                  <a:pt x="86489" y="0"/>
                </a:moveTo>
                <a:lnTo>
                  <a:pt x="0" y="573632"/>
                </a:lnTo>
                <a:lnTo>
                  <a:pt x="6381" y="573632"/>
                </a:lnTo>
                <a:lnTo>
                  <a:pt x="8648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1" name="bk object 21"/>
          <p:cNvSpPr/>
          <p:nvPr/>
        </p:nvSpPr>
        <p:spPr>
          <a:xfrm>
            <a:off x="7363545" y="6220984"/>
            <a:ext cx="88265" cy="583565"/>
          </a:xfrm>
          <a:custGeom>
            <a:avLst/>
            <a:gdLst/>
            <a:ahLst/>
            <a:cxnLst/>
            <a:rect l="l" t="t" r="r" b="b"/>
            <a:pathLst>
              <a:path w="88265" h="583565">
                <a:moveTo>
                  <a:pt x="87904" y="0"/>
                </a:moveTo>
                <a:lnTo>
                  <a:pt x="0" y="583015"/>
                </a:lnTo>
                <a:lnTo>
                  <a:pt x="6486" y="583015"/>
                </a:lnTo>
                <a:lnTo>
                  <a:pt x="8790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2" name="bk object 22"/>
          <p:cNvSpPr/>
          <p:nvPr/>
        </p:nvSpPr>
        <p:spPr>
          <a:xfrm>
            <a:off x="7294944" y="6211603"/>
            <a:ext cx="89535" cy="592455"/>
          </a:xfrm>
          <a:custGeom>
            <a:avLst/>
            <a:gdLst/>
            <a:ahLst/>
            <a:cxnLst/>
            <a:rect l="l" t="t" r="r" b="b"/>
            <a:pathLst>
              <a:path w="89534" h="592454">
                <a:moveTo>
                  <a:pt x="89319" y="0"/>
                </a:moveTo>
                <a:lnTo>
                  <a:pt x="0" y="592396"/>
                </a:lnTo>
                <a:lnTo>
                  <a:pt x="6590" y="592396"/>
                </a:lnTo>
                <a:lnTo>
                  <a:pt x="8931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3" name="bk object 23"/>
          <p:cNvSpPr/>
          <p:nvPr/>
        </p:nvSpPr>
        <p:spPr>
          <a:xfrm>
            <a:off x="7226345" y="6202220"/>
            <a:ext cx="90805" cy="601980"/>
          </a:xfrm>
          <a:custGeom>
            <a:avLst/>
            <a:gdLst/>
            <a:ahLst/>
            <a:cxnLst/>
            <a:rect l="l" t="t" r="r" b="b"/>
            <a:pathLst>
              <a:path w="90804" h="601979">
                <a:moveTo>
                  <a:pt x="90733" y="0"/>
                </a:moveTo>
                <a:lnTo>
                  <a:pt x="0" y="601779"/>
                </a:lnTo>
                <a:lnTo>
                  <a:pt x="6695" y="601779"/>
                </a:lnTo>
                <a:lnTo>
                  <a:pt x="9073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4" name="bk object 24"/>
          <p:cNvSpPr/>
          <p:nvPr/>
        </p:nvSpPr>
        <p:spPr>
          <a:xfrm>
            <a:off x="7157746" y="6192837"/>
            <a:ext cx="92710" cy="611505"/>
          </a:xfrm>
          <a:custGeom>
            <a:avLst/>
            <a:gdLst/>
            <a:ahLst/>
            <a:cxnLst/>
            <a:rect l="l" t="t" r="r" b="b"/>
            <a:pathLst>
              <a:path w="92709" h="611504">
                <a:moveTo>
                  <a:pt x="92148" y="0"/>
                </a:moveTo>
                <a:lnTo>
                  <a:pt x="0" y="611162"/>
                </a:lnTo>
                <a:lnTo>
                  <a:pt x="6799" y="611162"/>
                </a:lnTo>
                <a:lnTo>
                  <a:pt x="9214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5" name="bk object 25"/>
          <p:cNvSpPr/>
          <p:nvPr/>
        </p:nvSpPr>
        <p:spPr>
          <a:xfrm>
            <a:off x="7089147" y="6183455"/>
            <a:ext cx="93980" cy="621030"/>
          </a:xfrm>
          <a:custGeom>
            <a:avLst/>
            <a:gdLst/>
            <a:ahLst/>
            <a:cxnLst/>
            <a:rect l="l" t="t" r="r" b="b"/>
            <a:pathLst>
              <a:path w="93979" h="621029">
                <a:moveTo>
                  <a:pt x="93563" y="0"/>
                </a:moveTo>
                <a:lnTo>
                  <a:pt x="0" y="620543"/>
                </a:lnTo>
                <a:lnTo>
                  <a:pt x="6903" y="620543"/>
                </a:lnTo>
                <a:lnTo>
                  <a:pt x="9356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6" name="bk object 26"/>
          <p:cNvSpPr/>
          <p:nvPr/>
        </p:nvSpPr>
        <p:spPr>
          <a:xfrm>
            <a:off x="7020547" y="6174073"/>
            <a:ext cx="95250" cy="630555"/>
          </a:xfrm>
          <a:custGeom>
            <a:avLst/>
            <a:gdLst/>
            <a:ahLst/>
            <a:cxnLst/>
            <a:rect l="l" t="t" r="r" b="b"/>
            <a:pathLst>
              <a:path w="95250" h="630554">
                <a:moveTo>
                  <a:pt x="94977" y="0"/>
                </a:moveTo>
                <a:lnTo>
                  <a:pt x="0" y="629926"/>
                </a:lnTo>
                <a:lnTo>
                  <a:pt x="7008" y="629926"/>
                </a:lnTo>
                <a:lnTo>
                  <a:pt x="9497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7" name="bk object 27"/>
          <p:cNvSpPr/>
          <p:nvPr/>
        </p:nvSpPr>
        <p:spPr>
          <a:xfrm>
            <a:off x="6951947" y="6164690"/>
            <a:ext cx="96520" cy="639445"/>
          </a:xfrm>
          <a:custGeom>
            <a:avLst/>
            <a:gdLst/>
            <a:ahLst/>
            <a:cxnLst/>
            <a:rect l="l" t="t" r="r" b="b"/>
            <a:pathLst>
              <a:path w="96520" h="639445">
                <a:moveTo>
                  <a:pt x="96392" y="0"/>
                </a:moveTo>
                <a:lnTo>
                  <a:pt x="0" y="639309"/>
                </a:lnTo>
                <a:lnTo>
                  <a:pt x="7112" y="639309"/>
                </a:lnTo>
                <a:lnTo>
                  <a:pt x="9639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8" name="bk object 28"/>
          <p:cNvSpPr/>
          <p:nvPr/>
        </p:nvSpPr>
        <p:spPr>
          <a:xfrm>
            <a:off x="6883348" y="6155309"/>
            <a:ext cx="98425" cy="648970"/>
          </a:xfrm>
          <a:custGeom>
            <a:avLst/>
            <a:gdLst/>
            <a:ahLst/>
            <a:cxnLst/>
            <a:rect l="l" t="t" r="r" b="b"/>
            <a:pathLst>
              <a:path w="98425" h="648970">
                <a:moveTo>
                  <a:pt x="97806" y="0"/>
                </a:moveTo>
                <a:lnTo>
                  <a:pt x="0" y="648690"/>
                </a:lnTo>
                <a:lnTo>
                  <a:pt x="7217" y="648690"/>
                </a:lnTo>
                <a:lnTo>
                  <a:pt x="9780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9" name="bk object 29"/>
          <p:cNvSpPr/>
          <p:nvPr/>
        </p:nvSpPr>
        <p:spPr>
          <a:xfrm>
            <a:off x="6814751" y="6145926"/>
            <a:ext cx="99695" cy="658495"/>
          </a:xfrm>
          <a:custGeom>
            <a:avLst/>
            <a:gdLst/>
            <a:ahLst/>
            <a:cxnLst/>
            <a:rect l="l" t="t" r="r" b="b"/>
            <a:pathLst>
              <a:path w="99695" h="658495">
                <a:moveTo>
                  <a:pt x="99221" y="0"/>
                </a:moveTo>
                <a:lnTo>
                  <a:pt x="0" y="658073"/>
                </a:lnTo>
                <a:lnTo>
                  <a:pt x="7321" y="658073"/>
                </a:lnTo>
                <a:lnTo>
                  <a:pt x="9922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0" name="bk object 30"/>
          <p:cNvSpPr/>
          <p:nvPr/>
        </p:nvSpPr>
        <p:spPr>
          <a:xfrm>
            <a:off x="6746151" y="6136543"/>
            <a:ext cx="100965" cy="668020"/>
          </a:xfrm>
          <a:custGeom>
            <a:avLst/>
            <a:gdLst/>
            <a:ahLst/>
            <a:cxnLst/>
            <a:rect l="l" t="t" r="r" b="b"/>
            <a:pathLst>
              <a:path w="100965" h="668020">
                <a:moveTo>
                  <a:pt x="100636" y="0"/>
                </a:moveTo>
                <a:lnTo>
                  <a:pt x="0" y="667456"/>
                </a:lnTo>
                <a:lnTo>
                  <a:pt x="7425" y="667456"/>
                </a:lnTo>
                <a:lnTo>
                  <a:pt x="10063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1" name="bk object 31"/>
          <p:cNvSpPr/>
          <p:nvPr/>
        </p:nvSpPr>
        <p:spPr>
          <a:xfrm>
            <a:off x="6677553" y="6127162"/>
            <a:ext cx="102235" cy="676910"/>
          </a:xfrm>
          <a:custGeom>
            <a:avLst/>
            <a:gdLst/>
            <a:ahLst/>
            <a:cxnLst/>
            <a:rect l="l" t="t" r="r" b="b"/>
            <a:pathLst>
              <a:path w="102234" h="676909">
                <a:moveTo>
                  <a:pt x="102050" y="0"/>
                </a:moveTo>
                <a:lnTo>
                  <a:pt x="0" y="676837"/>
                </a:lnTo>
                <a:lnTo>
                  <a:pt x="7530" y="676837"/>
                </a:lnTo>
                <a:lnTo>
                  <a:pt x="10205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2" name="bk object 32"/>
          <p:cNvSpPr/>
          <p:nvPr/>
        </p:nvSpPr>
        <p:spPr>
          <a:xfrm>
            <a:off x="6608953" y="6117778"/>
            <a:ext cx="103505" cy="686435"/>
          </a:xfrm>
          <a:custGeom>
            <a:avLst/>
            <a:gdLst/>
            <a:ahLst/>
            <a:cxnLst/>
            <a:rect l="l" t="t" r="r" b="b"/>
            <a:pathLst>
              <a:path w="103504" h="686434">
                <a:moveTo>
                  <a:pt x="103465" y="0"/>
                </a:moveTo>
                <a:lnTo>
                  <a:pt x="0" y="686221"/>
                </a:lnTo>
                <a:lnTo>
                  <a:pt x="7634" y="686221"/>
                </a:lnTo>
                <a:lnTo>
                  <a:pt x="10346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3" name="bk object 33"/>
          <p:cNvSpPr/>
          <p:nvPr/>
        </p:nvSpPr>
        <p:spPr>
          <a:xfrm>
            <a:off x="6540354" y="6108396"/>
            <a:ext cx="105410" cy="695960"/>
          </a:xfrm>
          <a:custGeom>
            <a:avLst/>
            <a:gdLst/>
            <a:ahLst/>
            <a:cxnLst/>
            <a:rect l="l" t="t" r="r" b="b"/>
            <a:pathLst>
              <a:path w="105409" h="695959">
                <a:moveTo>
                  <a:pt x="104880" y="0"/>
                </a:moveTo>
                <a:lnTo>
                  <a:pt x="0" y="695603"/>
                </a:lnTo>
                <a:lnTo>
                  <a:pt x="7738" y="695603"/>
                </a:lnTo>
                <a:lnTo>
                  <a:pt x="10488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4" name="bk object 34"/>
          <p:cNvSpPr/>
          <p:nvPr/>
        </p:nvSpPr>
        <p:spPr>
          <a:xfrm>
            <a:off x="6471756" y="6099014"/>
            <a:ext cx="106680" cy="705485"/>
          </a:xfrm>
          <a:custGeom>
            <a:avLst/>
            <a:gdLst/>
            <a:ahLst/>
            <a:cxnLst/>
            <a:rect l="l" t="t" r="r" b="b"/>
            <a:pathLst>
              <a:path w="106679" h="705484">
                <a:moveTo>
                  <a:pt x="106294" y="0"/>
                </a:moveTo>
                <a:lnTo>
                  <a:pt x="0" y="704984"/>
                </a:lnTo>
                <a:lnTo>
                  <a:pt x="7843" y="704984"/>
                </a:lnTo>
                <a:lnTo>
                  <a:pt x="10629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5" name="bk object 35"/>
          <p:cNvSpPr/>
          <p:nvPr/>
        </p:nvSpPr>
        <p:spPr>
          <a:xfrm>
            <a:off x="6403156" y="6089631"/>
            <a:ext cx="107950" cy="714375"/>
          </a:xfrm>
          <a:custGeom>
            <a:avLst/>
            <a:gdLst/>
            <a:ahLst/>
            <a:cxnLst/>
            <a:rect l="l" t="t" r="r" b="b"/>
            <a:pathLst>
              <a:path w="107950" h="714375">
                <a:moveTo>
                  <a:pt x="107709" y="0"/>
                </a:moveTo>
                <a:lnTo>
                  <a:pt x="0" y="714368"/>
                </a:lnTo>
                <a:lnTo>
                  <a:pt x="7947" y="714368"/>
                </a:lnTo>
                <a:lnTo>
                  <a:pt x="10770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6" name="bk object 36"/>
          <p:cNvSpPr/>
          <p:nvPr/>
        </p:nvSpPr>
        <p:spPr>
          <a:xfrm>
            <a:off x="6334557" y="6080249"/>
            <a:ext cx="109220" cy="723900"/>
          </a:xfrm>
          <a:custGeom>
            <a:avLst/>
            <a:gdLst/>
            <a:ahLst/>
            <a:cxnLst/>
            <a:rect l="l" t="t" r="r" b="b"/>
            <a:pathLst>
              <a:path w="109220" h="723900">
                <a:moveTo>
                  <a:pt x="109124" y="0"/>
                </a:moveTo>
                <a:lnTo>
                  <a:pt x="0" y="723750"/>
                </a:lnTo>
                <a:lnTo>
                  <a:pt x="8052" y="723750"/>
                </a:lnTo>
                <a:lnTo>
                  <a:pt x="10912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7" name="bk object 37"/>
          <p:cNvSpPr/>
          <p:nvPr/>
        </p:nvSpPr>
        <p:spPr>
          <a:xfrm>
            <a:off x="6265958" y="6070867"/>
            <a:ext cx="111125" cy="733425"/>
          </a:xfrm>
          <a:custGeom>
            <a:avLst/>
            <a:gdLst/>
            <a:ahLst/>
            <a:cxnLst/>
            <a:rect l="l" t="t" r="r" b="b"/>
            <a:pathLst>
              <a:path w="111125" h="733425">
                <a:moveTo>
                  <a:pt x="110538" y="0"/>
                </a:moveTo>
                <a:lnTo>
                  <a:pt x="0" y="733131"/>
                </a:lnTo>
                <a:lnTo>
                  <a:pt x="8156" y="733131"/>
                </a:lnTo>
                <a:lnTo>
                  <a:pt x="11053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8" name="bk object 38"/>
          <p:cNvSpPr/>
          <p:nvPr/>
        </p:nvSpPr>
        <p:spPr>
          <a:xfrm>
            <a:off x="6197359" y="6061483"/>
            <a:ext cx="112395" cy="742950"/>
          </a:xfrm>
          <a:custGeom>
            <a:avLst/>
            <a:gdLst/>
            <a:ahLst/>
            <a:cxnLst/>
            <a:rect l="l" t="t" r="r" b="b"/>
            <a:pathLst>
              <a:path w="112395" h="742950">
                <a:moveTo>
                  <a:pt x="111953" y="0"/>
                </a:moveTo>
                <a:lnTo>
                  <a:pt x="0" y="742515"/>
                </a:lnTo>
                <a:lnTo>
                  <a:pt x="8260" y="742515"/>
                </a:lnTo>
                <a:lnTo>
                  <a:pt x="11195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9" name="bk object 39"/>
          <p:cNvSpPr/>
          <p:nvPr/>
        </p:nvSpPr>
        <p:spPr>
          <a:xfrm>
            <a:off x="6128760" y="6052102"/>
            <a:ext cx="113664" cy="752475"/>
          </a:xfrm>
          <a:custGeom>
            <a:avLst/>
            <a:gdLst/>
            <a:ahLst/>
            <a:cxnLst/>
            <a:rect l="l" t="t" r="r" b="b"/>
            <a:pathLst>
              <a:path w="113664" h="752475">
                <a:moveTo>
                  <a:pt x="113367" y="0"/>
                </a:moveTo>
                <a:lnTo>
                  <a:pt x="0" y="751897"/>
                </a:lnTo>
                <a:lnTo>
                  <a:pt x="8365" y="751897"/>
                </a:lnTo>
                <a:lnTo>
                  <a:pt x="11336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0" name="bk object 40"/>
          <p:cNvSpPr/>
          <p:nvPr/>
        </p:nvSpPr>
        <p:spPr>
          <a:xfrm>
            <a:off x="6060160" y="6042721"/>
            <a:ext cx="114935" cy="761365"/>
          </a:xfrm>
          <a:custGeom>
            <a:avLst/>
            <a:gdLst/>
            <a:ahLst/>
            <a:cxnLst/>
            <a:rect l="l" t="t" r="r" b="b"/>
            <a:pathLst>
              <a:path w="114935" h="761365">
                <a:moveTo>
                  <a:pt x="114782" y="0"/>
                </a:moveTo>
                <a:lnTo>
                  <a:pt x="0" y="761278"/>
                </a:lnTo>
                <a:lnTo>
                  <a:pt x="8469" y="761278"/>
                </a:lnTo>
                <a:lnTo>
                  <a:pt x="11478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1" name="bk object 41"/>
          <p:cNvSpPr/>
          <p:nvPr/>
        </p:nvSpPr>
        <p:spPr>
          <a:xfrm>
            <a:off x="5991562" y="6033338"/>
            <a:ext cx="116205" cy="770890"/>
          </a:xfrm>
          <a:custGeom>
            <a:avLst/>
            <a:gdLst/>
            <a:ahLst/>
            <a:cxnLst/>
            <a:rect l="l" t="t" r="r" b="b"/>
            <a:pathLst>
              <a:path w="116204" h="770890">
                <a:moveTo>
                  <a:pt x="116197" y="0"/>
                </a:moveTo>
                <a:lnTo>
                  <a:pt x="0" y="770661"/>
                </a:lnTo>
                <a:lnTo>
                  <a:pt x="8574" y="770661"/>
                </a:lnTo>
                <a:lnTo>
                  <a:pt x="11619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2" name="bk object 42"/>
          <p:cNvSpPr/>
          <p:nvPr/>
        </p:nvSpPr>
        <p:spPr>
          <a:xfrm>
            <a:off x="5922962" y="6023955"/>
            <a:ext cx="118110" cy="780415"/>
          </a:xfrm>
          <a:custGeom>
            <a:avLst/>
            <a:gdLst/>
            <a:ahLst/>
            <a:cxnLst/>
            <a:rect l="l" t="t" r="r" b="b"/>
            <a:pathLst>
              <a:path w="118110" h="780415">
                <a:moveTo>
                  <a:pt x="117611" y="0"/>
                </a:moveTo>
                <a:lnTo>
                  <a:pt x="0" y="780044"/>
                </a:lnTo>
                <a:lnTo>
                  <a:pt x="8678" y="780044"/>
                </a:lnTo>
                <a:lnTo>
                  <a:pt x="11761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3" name="bk object 43"/>
          <p:cNvSpPr/>
          <p:nvPr/>
        </p:nvSpPr>
        <p:spPr>
          <a:xfrm>
            <a:off x="5854365" y="6014572"/>
            <a:ext cx="119380" cy="789940"/>
          </a:xfrm>
          <a:custGeom>
            <a:avLst/>
            <a:gdLst/>
            <a:ahLst/>
            <a:cxnLst/>
            <a:rect l="l" t="t" r="r" b="b"/>
            <a:pathLst>
              <a:path w="119379" h="789940">
                <a:moveTo>
                  <a:pt x="119026" y="0"/>
                </a:moveTo>
                <a:lnTo>
                  <a:pt x="0" y="789426"/>
                </a:lnTo>
                <a:lnTo>
                  <a:pt x="8782" y="789426"/>
                </a:lnTo>
                <a:lnTo>
                  <a:pt x="11902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4" name="bk object 44"/>
          <p:cNvSpPr/>
          <p:nvPr/>
        </p:nvSpPr>
        <p:spPr>
          <a:xfrm>
            <a:off x="5785765" y="6005190"/>
            <a:ext cx="120650" cy="798830"/>
          </a:xfrm>
          <a:custGeom>
            <a:avLst/>
            <a:gdLst/>
            <a:ahLst/>
            <a:cxnLst/>
            <a:rect l="l" t="t" r="r" b="b"/>
            <a:pathLst>
              <a:path w="120650" h="798829">
                <a:moveTo>
                  <a:pt x="120441" y="0"/>
                </a:moveTo>
                <a:lnTo>
                  <a:pt x="0" y="798809"/>
                </a:lnTo>
                <a:lnTo>
                  <a:pt x="8887" y="798809"/>
                </a:lnTo>
                <a:lnTo>
                  <a:pt x="12044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5" name="bk object 45"/>
          <p:cNvSpPr/>
          <p:nvPr/>
        </p:nvSpPr>
        <p:spPr>
          <a:xfrm>
            <a:off x="5717165" y="5995807"/>
            <a:ext cx="121920" cy="808355"/>
          </a:xfrm>
          <a:custGeom>
            <a:avLst/>
            <a:gdLst/>
            <a:ahLst/>
            <a:cxnLst/>
            <a:rect l="l" t="t" r="r" b="b"/>
            <a:pathLst>
              <a:path w="121920" h="808354">
                <a:moveTo>
                  <a:pt x="121855" y="0"/>
                </a:moveTo>
                <a:lnTo>
                  <a:pt x="0" y="808192"/>
                </a:lnTo>
                <a:lnTo>
                  <a:pt x="8991" y="808192"/>
                </a:lnTo>
                <a:lnTo>
                  <a:pt x="12185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6" name="bk object 46"/>
          <p:cNvSpPr/>
          <p:nvPr/>
        </p:nvSpPr>
        <p:spPr>
          <a:xfrm>
            <a:off x="3574043" y="5702689"/>
            <a:ext cx="166370" cy="1101725"/>
          </a:xfrm>
          <a:custGeom>
            <a:avLst/>
            <a:gdLst/>
            <a:ahLst/>
            <a:cxnLst/>
            <a:rect l="l" t="t" r="r" b="b"/>
            <a:pathLst>
              <a:path w="166370" h="1101725">
                <a:moveTo>
                  <a:pt x="166050" y="0"/>
                </a:moveTo>
                <a:lnTo>
                  <a:pt x="0" y="1101309"/>
                </a:lnTo>
                <a:lnTo>
                  <a:pt x="12252" y="1101309"/>
                </a:lnTo>
                <a:lnTo>
                  <a:pt x="16605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7" name="bk object 47"/>
          <p:cNvSpPr/>
          <p:nvPr/>
        </p:nvSpPr>
        <p:spPr>
          <a:xfrm>
            <a:off x="3505445" y="5693307"/>
            <a:ext cx="167640" cy="1111250"/>
          </a:xfrm>
          <a:custGeom>
            <a:avLst/>
            <a:gdLst/>
            <a:ahLst/>
            <a:cxnLst/>
            <a:rect l="l" t="t" r="r" b="b"/>
            <a:pathLst>
              <a:path w="167639" h="1111250">
                <a:moveTo>
                  <a:pt x="167465" y="0"/>
                </a:moveTo>
                <a:lnTo>
                  <a:pt x="0" y="1110692"/>
                </a:lnTo>
                <a:lnTo>
                  <a:pt x="12357" y="1110692"/>
                </a:lnTo>
                <a:lnTo>
                  <a:pt x="16746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8" name="bk object 48"/>
          <p:cNvSpPr/>
          <p:nvPr/>
        </p:nvSpPr>
        <p:spPr>
          <a:xfrm>
            <a:off x="3436845" y="5683925"/>
            <a:ext cx="168910" cy="1120140"/>
          </a:xfrm>
          <a:custGeom>
            <a:avLst/>
            <a:gdLst/>
            <a:ahLst/>
            <a:cxnLst/>
            <a:rect l="l" t="t" r="r" b="b"/>
            <a:pathLst>
              <a:path w="168910" h="1120140">
                <a:moveTo>
                  <a:pt x="168880" y="0"/>
                </a:moveTo>
                <a:lnTo>
                  <a:pt x="0" y="1120074"/>
                </a:lnTo>
                <a:lnTo>
                  <a:pt x="12461" y="1120074"/>
                </a:lnTo>
                <a:lnTo>
                  <a:pt x="16888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9" name="bk object 49"/>
          <p:cNvSpPr/>
          <p:nvPr/>
        </p:nvSpPr>
        <p:spPr>
          <a:xfrm>
            <a:off x="3368246" y="5674544"/>
            <a:ext cx="170815" cy="1129665"/>
          </a:xfrm>
          <a:custGeom>
            <a:avLst/>
            <a:gdLst/>
            <a:ahLst/>
            <a:cxnLst/>
            <a:rect l="l" t="t" r="r" b="b"/>
            <a:pathLst>
              <a:path w="170814" h="1129665">
                <a:moveTo>
                  <a:pt x="170294" y="0"/>
                </a:moveTo>
                <a:lnTo>
                  <a:pt x="0" y="1129455"/>
                </a:lnTo>
                <a:lnTo>
                  <a:pt x="12565" y="1129455"/>
                </a:lnTo>
                <a:lnTo>
                  <a:pt x="17029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0" name="bk object 50"/>
          <p:cNvSpPr/>
          <p:nvPr/>
        </p:nvSpPr>
        <p:spPr>
          <a:xfrm>
            <a:off x="3299648" y="5665160"/>
            <a:ext cx="172085" cy="1139190"/>
          </a:xfrm>
          <a:custGeom>
            <a:avLst/>
            <a:gdLst/>
            <a:ahLst/>
            <a:cxnLst/>
            <a:rect l="l" t="t" r="r" b="b"/>
            <a:pathLst>
              <a:path w="172085" h="1139190">
                <a:moveTo>
                  <a:pt x="171709" y="0"/>
                </a:moveTo>
                <a:lnTo>
                  <a:pt x="0" y="1138839"/>
                </a:lnTo>
                <a:lnTo>
                  <a:pt x="12670" y="1138839"/>
                </a:lnTo>
                <a:lnTo>
                  <a:pt x="17170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1" name="bk object 51"/>
          <p:cNvSpPr/>
          <p:nvPr/>
        </p:nvSpPr>
        <p:spPr>
          <a:xfrm>
            <a:off x="3231048" y="5655778"/>
            <a:ext cx="173355" cy="1148715"/>
          </a:xfrm>
          <a:custGeom>
            <a:avLst/>
            <a:gdLst/>
            <a:ahLst/>
            <a:cxnLst/>
            <a:rect l="l" t="t" r="r" b="b"/>
            <a:pathLst>
              <a:path w="173354" h="1148715">
                <a:moveTo>
                  <a:pt x="173124" y="0"/>
                </a:moveTo>
                <a:lnTo>
                  <a:pt x="0" y="1148220"/>
                </a:lnTo>
                <a:lnTo>
                  <a:pt x="12774" y="1148220"/>
                </a:lnTo>
                <a:lnTo>
                  <a:pt x="17312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2" name="bk object 52"/>
          <p:cNvSpPr/>
          <p:nvPr/>
        </p:nvSpPr>
        <p:spPr>
          <a:xfrm>
            <a:off x="3162449" y="5646396"/>
            <a:ext cx="174625" cy="1157605"/>
          </a:xfrm>
          <a:custGeom>
            <a:avLst/>
            <a:gdLst/>
            <a:ahLst/>
            <a:cxnLst/>
            <a:rect l="l" t="t" r="r" b="b"/>
            <a:pathLst>
              <a:path w="174625" h="1157604">
                <a:moveTo>
                  <a:pt x="174538" y="0"/>
                </a:moveTo>
                <a:lnTo>
                  <a:pt x="0" y="1157603"/>
                </a:lnTo>
                <a:lnTo>
                  <a:pt x="12878" y="1157603"/>
                </a:lnTo>
                <a:lnTo>
                  <a:pt x="17453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3" name="bk object 53"/>
          <p:cNvSpPr/>
          <p:nvPr/>
        </p:nvSpPr>
        <p:spPr>
          <a:xfrm>
            <a:off x="3093852" y="5637013"/>
            <a:ext cx="176530" cy="1167130"/>
          </a:xfrm>
          <a:custGeom>
            <a:avLst/>
            <a:gdLst/>
            <a:ahLst/>
            <a:cxnLst/>
            <a:rect l="l" t="t" r="r" b="b"/>
            <a:pathLst>
              <a:path w="176529" h="1167129">
                <a:moveTo>
                  <a:pt x="175953" y="0"/>
                </a:moveTo>
                <a:lnTo>
                  <a:pt x="0" y="1166986"/>
                </a:lnTo>
                <a:lnTo>
                  <a:pt x="12983" y="1166986"/>
                </a:lnTo>
                <a:lnTo>
                  <a:pt x="17595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4" name="bk object 54"/>
          <p:cNvSpPr/>
          <p:nvPr/>
        </p:nvSpPr>
        <p:spPr>
          <a:xfrm>
            <a:off x="3025251" y="5627631"/>
            <a:ext cx="177800" cy="1176655"/>
          </a:xfrm>
          <a:custGeom>
            <a:avLst/>
            <a:gdLst/>
            <a:ahLst/>
            <a:cxnLst/>
            <a:rect l="l" t="t" r="r" b="b"/>
            <a:pathLst>
              <a:path w="177800" h="1176654">
                <a:moveTo>
                  <a:pt x="177367" y="0"/>
                </a:moveTo>
                <a:lnTo>
                  <a:pt x="0" y="1176368"/>
                </a:lnTo>
                <a:lnTo>
                  <a:pt x="13087" y="1176368"/>
                </a:lnTo>
                <a:lnTo>
                  <a:pt x="17736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5" name="bk object 55"/>
          <p:cNvSpPr/>
          <p:nvPr/>
        </p:nvSpPr>
        <p:spPr>
          <a:xfrm>
            <a:off x="2956651" y="5618248"/>
            <a:ext cx="179070" cy="1186180"/>
          </a:xfrm>
          <a:custGeom>
            <a:avLst/>
            <a:gdLst/>
            <a:ahLst/>
            <a:cxnLst/>
            <a:rect l="l" t="t" r="r" b="b"/>
            <a:pathLst>
              <a:path w="179069" h="1186179">
                <a:moveTo>
                  <a:pt x="178782" y="0"/>
                </a:moveTo>
                <a:lnTo>
                  <a:pt x="0" y="1185750"/>
                </a:lnTo>
                <a:lnTo>
                  <a:pt x="13192" y="1185750"/>
                </a:lnTo>
                <a:lnTo>
                  <a:pt x="17878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6" name="bk object 56"/>
          <p:cNvSpPr/>
          <p:nvPr/>
        </p:nvSpPr>
        <p:spPr>
          <a:xfrm>
            <a:off x="2888051" y="5608866"/>
            <a:ext cx="180340" cy="1195705"/>
          </a:xfrm>
          <a:custGeom>
            <a:avLst/>
            <a:gdLst/>
            <a:ahLst/>
            <a:cxnLst/>
            <a:rect l="l" t="t" r="r" b="b"/>
            <a:pathLst>
              <a:path w="180339" h="1195704">
                <a:moveTo>
                  <a:pt x="180197" y="0"/>
                </a:moveTo>
                <a:lnTo>
                  <a:pt x="0" y="1195133"/>
                </a:lnTo>
                <a:lnTo>
                  <a:pt x="13296" y="1195133"/>
                </a:lnTo>
                <a:lnTo>
                  <a:pt x="18019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7" name="bk object 57"/>
          <p:cNvSpPr/>
          <p:nvPr/>
        </p:nvSpPr>
        <p:spPr>
          <a:xfrm>
            <a:off x="2819455" y="5599484"/>
            <a:ext cx="182245" cy="1204595"/>
          </a:xfrm>
          <a:custGeom>
            <a:avLst/>
            <a:gdLst/>
            <a:ahLst/>
            <a:cxnLst/>
            <a:rect l="l" t="t" r="r" b="b"/>
            <a:pathLst>
              <a:path w="182244" h="1204595">
                <a:moveTo>
                  <a:pt x="181611" y="0"/>
                </a:moveTo>
                <a:lnTo>
                  <a:pt x="0" y="1204514"/>
                </a:lnTo>
                <a:lnTo>
                  <a:pt x="13400" y="1204514"/>
                </a:lnTo>
                <a:lnTo>
                  <a:pt x="18161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8" name="bk object 58"/>
          <p:cNvSpPr/>
          <p:nvPr/>
        </p:nvSpPr>
        <p:spPr>
          <a:xfrm>
            <a:off x="2750855" y="5590101"/>
            <a:ext cx="183515" cy="1214120"/>
          </a:xfrm>
          <a:custGeom>
            <a:avLst/>
            <a:gdLst/>
            <a:ahLst/>
            <a:cxnLst/>
            <a:rect l="l" t="t" r="r" b="b"/>
            <a:pathLst>
              <a:path w="183514" h="1214120">
                <a:moveTo>
                  <a:pt x="183026" y="0"/>
                </a:moveTo>
                <a:lnTo>
                  <a:pt x="0" y="1213897"/>
                </a:lnTo>
                <a:lnTo>
                  <a:pt x="13505" y="1213897"/>
                </a:lnTo>
                <a:lnTo>
                  <a:pt x="18302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9" name="bk object 59"/>
          <p:cNvSpPr/>
          <p:nvPr/>
        </p:nvSpPr>
        <p:spPr>
          <a:xfrm>
            <a:off x="2682254" y="5580719"/>
            <a:ext cx="184785" cy="1223645"/>
          </a:xfrm>
          <a:custGeom>
            <a:avLst/>
            <a:gdLst/>
            <a:ahLst/>
            <a:cxnLst/>
            <a:rect l="l" t="t" r="r" b="b"/>
            <a:pathLst>
              <a:path w="184785" h="1223645">
                <a:moveTo>
                  <a:pt x="184441" y="0"/>
                </a:moveTo>
                <a:lnTo>
                  <a:pt x="0" y="1223280"/>
                </a:lnTo>
                <a:lnTo>
                  <a:pt x="13609" y="1223280"/>
                </a:lnTo>
                <a:lnTo>
                  <a:pt x="18444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0" name="bk object 60"/>
          <p:cNvSpPr/>
          <p:nvPr/>
        </p:nvSpPr>
        <p:spPr>
          <a:xfrm>
            <a:off x="2613656" y="5571337"/>
            <a:ext cx="186055" cy="1233170"/>
          </a:xfrm>
          <a:custGeom>
            <a:avLst/>
            <a:gdLst/>
            <a:ahLst/>
            <a:cxnLst/>
            <a:rect l="l" t="t" r="r" b="b"/>
            <a:pathLst>
              <a:path w="186055" h="1233170">
                <a:moveTo>
                  <a:pt x="185855" y="0"/>
                </a:moveTo>
                <a:lnTo>
                  <a:pt x="0" y="1232662"/>
                </a:lnTo>
                <a:lnTo>
                  <a:pt x="13714" y="1232662"/>
                </a:lnTo>
                <a:lnTo>
                  <a:pt x="18585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1" name="bk object 61"/>
          <p:cNvSpPr/>
          <p:nvPr/>
        </p:nvSpPr>
        <p:spPr>
          <a:xfrm>
            <a:off x="2545058" y="5561954"/>
            <a:ext cx="187325" cy="1242060"/>
          </a:xfrm>
          <a:custGeom>
            <a:avLst/>
            <a:gdLst/>
            <a:ahLst/>
            <a:cxnLst/>
            <a:rect l="l" t="t" r="r" b="b"/>
            <a:pathLst>
              <a:path w="187325" h="1242059">
                <a:moveTo>
                  <a:pt x="187270" y="0"/>
                </a:moveTo>
                <a:lnTo>
                  <a:pt x="0" y="1242044"/>
                </a:lnTo>
                <a:lnTo>
                  <a:pt x="13818" y="1242044"/>
                </a:lnTo>
                <a:lnTo>
                  <a:pt x="18727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2" name="bk object 62"/>
          <p:cNvSpPr/>
          <p:nvPr/>
        </p:nvSpPr>
        <p:spPr>
          <a:xfrm>
            <a:off x="2476458" y="5552571"/>
            <a:ext cx="189230" cy="1251585"/>
          </a:xfrm>
          <a:custGeom>
            <a:avLst/>
            <a:gdLst/>
            <a:ahLst/>
            <a:cxnLst/>
            <a:rect l="l" t="t" r="r" b="b"/>
            <a:pathLst>
              <a:path w="189230" h="1251584">
                <a:moveTo>
                  <a:pt x="188685" y="0"/>
                </a:moveTo>
                <a:lnTo>
                  <a:pt x="0" y="1251427"/>
                </a:lnTo>
                <a:lnTo>
                  <a:pt x="13922" y="1251427"/>
                </a:lnTo>
                <a:lnTo>
                  <a:pt x="18868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3" name="bk object 63"/>
          <p:cNvSpPr/>
          <p:nvPr/>
        </p:nvSpPr>
        <p:spPr>
          <a:xfrm>
            <a:off x="2407860" y="5543190"/>
            <a:ext cx="190500" cy="1261110"/>
          </a:xfrm>
          <a:custGeom>
            <a:avLst/>
            <a:gdLst/>
            <a:ahLst/>
            <a:cxnLst/>
            <a:rect l="l" t="t" r="r" b="b"/>
            <a:pathLst>
              <a:path w="190500" h="1261109">
                <a:moveTo>
                  <a:pt x="190099" y="0"/>
                </a:moveTo>
                <a:lnTo>
                  <a:pt x="0" y="1260809"/>
                </a:lnTo>
                <a:lnTo>
                  <a:pt x="14027" y="1260809"/>
                </a:lnTo>
                <a:lnTo>
                  <a:pt x="19009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4" name="bk object 64"/>
          <p:cNvSpPr/>
          <p:nvPr/>
        </p:nvSpPr>
        <p:spPr>
          <a:xfrm>
            <a:off x="2339263" y="5533807"/>
            <a:ext cx="191770" cy="1270635"/>
          </a:xfrm>
          <a:custGeom>
            <a:avLst/>
            <a:gdLst/>
            <a:ahLst/>
            <a:cxnLst/>
            <a:rect l="l" t="t" r="r" b="b"/>
            <a:pathLst>
              <a:path w="191769" h="1270634">
                <a:moveTo>
                  <a:pt x="191514" y="0"/>
                </a:moveTo>
                <a:lnTo>
                  <a:pt x="0" y="1270191"/>
                </a:lnTo>
                <a:lnTo>
                  <a:pt x="14131" y="1270191"/>
                </a:lnTo>
                <a:lnTo>
                  <a:pt x="19151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5" name="bk object 65"/>
          <p:cNvSpPr/>
          <p:nvPr/>
        </p:nvSpPr>
        <p:spPr>
          <a:xfrm>
            <a:off x="2270662" y="5524425"/>
            <a:ext cx="193040" cy="1280160"/>
          </a:xfrm>
          <a:custGeom>
            <a:avLst/>
            <a:gdLst/>
            <a:ahLst/>
            <a:cxnLst/>
            <a:rect l="l" t="t" r="r" b="b"/>
            <a:pathLst>
              <a:path w="193039" h="1280159">
                <a:moveTo>
                  <a:pt x="192928" y="0"/>
                </a:moveTo>
                <a:lnTo>
                  <a:pt x="0" y="1279574"/>
                </a:lnTo>
                <a:lnTo>
                  <a:pt x="14235" y="1279574"/>
                </a:lnTo>
                <a:lnTo>
                  <a:pt x="19292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6" name="bk object 66"/>
          <p:cNvSpPr/>
          <p:nvPr/>
        </p:nvSpPr>
        <p:spPr>
          <a:xfrm>
            <a:off x="2202062" y="5515042"/>
            <a:ext cx="194945" cy="1289050"/>
          </a:xfrm>
          <a:custGeom>
            <a:avLst/>
            <a:gdLst/>
            <a:ahLst/>
            <a:cxnLst/>
            <a:rect l="l" t="t" r="r" b="b"/>
            <a:pathLst>
              <a:path w="194944" h="1289050">
                <a:moveTo>
                  <a:pt x="194343" y="0"/>
                </a:moveTo>
                <a:lnTo>
                  <a:pt x="0" y="1288957"/>
                </a:lnTo>
                <a:lnTo>
                  <a:pt x="14340" y="1288957"/>
                </a:lnTo>
                <a:lnTo>
                  <a:pt x="19434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7" name="bk object 67"/>
          <p:cNvSpPr/>
          <p:nvPr/>
        </p:nvSpPr>
        <p:spPr>
          <a:xfrm>
            <a:off x="2133463" y="5505660"/>
            <a:ext cx="196215" cy="1298575"/>
          </a:xfrm>
          <a:custGeom>
            <a:avLst/>
            <a:gdLst/>
            <a:ahLst/>
            <a:cxnLst/>
            <a:rect l="l" t="t" r="r" b="b"/>
            <a:pathLst>
              <a:path w="196214" h="1298575">
                <a:moveTo>
                  <a:pt x="195758" y="0"/>
                </a:moveTo>
                <a:lnTo>
                  <a:pt x="0" y="1298338"/>
                </a:lnTo>
                <a:lnTo>
                  <a:pt x="14444" y="1298338"/>
                </a:lnTo>
                <a:lnTo>
                  <a:pt x="19575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8" name="bk object 68"/>
          <p:cNvSpPr/>
          <p:nvPr/>
        </p:nvSpPr>
        <p:spPr>
          <a:xfrm>
            <a:off x="2064864" y="5496278"/>
            <a:ext cx="197485" cy="1308100"/>
          </a:xfrm>
          <a:custGeom>
            <a:avLst/>
            <a:gdLst/>
            <a:ahLst/>
            <a:cxnLst/>
            <a:rect l="l" t="t" r="r" b="b"/>
            <a:pathLst>
              <a:path w="197485" h="1308100">
                <a:moveTo>
                  <a:pt x="197172" y="0"/>
                </a:moveTo>
                <a:lnTo>
                  <a:pt x="0" y="1307721"/>
                </a:lnTo>
                <a:lnTo>
                  <a:pt x="14549" y="1307721"/>
                </a:lnTo>
                <a:lnTo>
                  <a:pt x="19717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69" name="bk object 69"/>
          <p:cNvSpPr/>
          <p:nvPr/>
        </p:nvSpPr>
        <p:spPr>
          <a:xfrm>
            <a:off x="1996265" y="5486895"/>
            <a:ext cx="198755" cy="1317625"/>
          </a:xfrm>
          <a:custGeom>
            <a:avLst/>
            <a:gdLst/>
            <a:ahLst/>
            <a:cxnLst/>
            <a:rect l="l" t="t" r="r" b="b"/>
            <a:pathLst>
              <a:path w="198755" h="1317625">
                <a:moveTo>
                  <a:pt x="198587" y="0"/>
                </a:moveTo>
                <a:lnTo>
                  <a:pt x="0" y="1317104"/>
                </a:lnTo>
                <a:lnTo>
                  <a:pt x="14653" y="1317104"/>
                </a:lnTo>
                <a:lnTo>
                  <a:pt x="19858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0" name="bk object 70"/>
          <p:cNvSpPr/>
          <p:nvPr/>
        </p:nvSpPr>
        <p:spPr>
          <a:xfrm>
            <a:off x="1927665" y="5477512"/>
            <a:ext cx="200025" cy="1326515"/>
          </a:xfrm>
          <a:custGeom>
            <a:avLst/>
            <a:gdLst/>
            <a:ahLst/>
            <a:cxnLst/>
            <a:rect l="l" t="t" r="r" b="b"/>
            <a:pathLst>
              <a:path w="200025" h="1326515">
                <a:moveTo>
                  <a:pt x="200002" y="0"/>
                </a:moveTo>
                <a:lnTo>
                  <a:pt x="0" y="1326486"/>
                </a:lnTo>
                <a:lnTo>
                  <a:pt x="14757" y="1326486"/>
                </a:lnTo>
                <a:lnTo>
                  <a:pt x="20000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1" name="bk object 71"/>
          <p:cNvSpPr/>
          <p:nvPr/>
        </p:nvSpPr>
        <p:spPr>
          <a:xfrm>
            <a:off x="1859069" y="5468130"/>
            <a:ext cx="201930" cy="1336040"/>
          </a:xfrm>
          <a:custGeom>
            <a:avLst/>
            <a:gdLst/>
            <a:ahLst/>
            <a:cxnLst/>
            <a:rect l="l" t="t" r="r" b="b"/>
            <a:pathLst>
              <a:path w="201930" h="1336040">
                <a:moveTo>
                  <a:pt x="201416" y="0"/>
                </a:moveTo>
                <a:lnTo>
                  <a:pt x="0" y="1335868"/>
                </a:lnTo>
                <a:lnTo>
                  <a:pt x="14862" y="1335868"/>
                </a:lnTo>
                <a:lnTo>
                  <a:pt x="20141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2" name="bk object 72"/>
          <p:cNvSpPr/>
          <p:nvPr/>
        </p:nvSpPr>
        <p:spPr>
          <a:xfrm>
            <a:off x="1790467" y="5458748"/>
            <a:ext cx="203200" cy="1345565"/>
          </a:xfrm>
          <a:custGeom>
            <a:avLst/>
            <a:gdLst/>
            <a:ahLst/>
            <a:cxnLst/>
            <a:rect l="l" t="t" r="r" b="b"/>
            <a:pathLst>
              <a:path w="203200" h="1345565">
                <a:moveTo>
                  <a:pt x="202831" y="0"/>
                </a:moveTo>
                <a:lnTo>
                  <a:pt x="0" y="1345251"/>
                </a:lnTo>
                <a:lnTo>
                  <a:pt x="14966" y="1345251"/>
                </a:lnTo>
                <a:lnTo>
                  <a:pt x="20283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3" name="bk object 73"/>
          <p:cNvSpPr/>
          <p:nvPr/>
        </p:nvSpPr>
        <p:spPr>
          <a:xfrm>
            <a:off x="1721871" y="5449365"/>
            <a:ext cx="204470" cy="1355090"/>
          </a:xfrm>
          <a:custGeom>
            <a:avLst/>
            <a:gdLst/>
            <a:ahLst/>
            <a:cxnLst/>
            <a:rect l="l" t="t" r="r" b="b"/>
            <a:pathLst>
              <a:path w="204469" h="1355090">
                <a:moveTo>
                  <a:pt x="204246" y="0"/>
                </a:moveTo>
                <a:lnTo>
                  <a:pt x="0" y="1354634"/>
                </a:lnTo>
                <a:lnTo>
                  <a:pt x="15071" y="1354634"/>
                </a:lnTo>
                <a:lnTo>
                  <a:pt x="20424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4" name="bk object 74"/>
          <p:cNvSpPr/>
          <p:nvPr/>
        </p:nvSpPr>
        <p:spPr>
          <a:xfrm>
            <a:off x="1653270" y="5439984"/>
            <a:ext cx="205740" cy="1364615"/>
          </a:xfrm>
          <a:custGeom>
            <a:avLst/>
            <a:gdLst/>
            <a:ahLst/>
            <a:cxnLst/>
            <a:rect l="l" t="t" r="r" b="b"/>
            <a:pathLst>
              <a:path w="205739" h="1364615">
                <a:moveTo>
                  <a:pt x="205660" y="0"/>
                </a:moveTo>
                <a:lnTo>
                  <a:pt x="0" y="1364015"/>
                </a:lnTo>
                <a:lnTo>
                  <a:pt x="15175" y="1364015"/>
                </a:lnTo>
                <a:lnTo>
                  <a:pt x="20566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5" name="bk object 75"/>
          <p:cNvSpPr/>
          <p:nvPr/>
        </p:nvSpPr>
        <p:spPr>
          <a:xfrm>
            <a:off x="1584672" y="5430601"/>
            <a:ext cx="207645" cy="1373505"/>
          </a:xfrm>
          <a:custGeom>
            <a:avLst/>
            <a:gdLst/>
            <a:ahLst/>
            <a:cxnLst/>
            <a:rect l="l" t="t" r="r" b="b"/>
            <a:pathLst>
              <a:path w="207644" h="1373504">
                <a:moveTo>
                  <a:pt x="207075" y="0"/>
                </a:moveTo>
                <a:lnTo>
                  <a:pt x="0" y="1373398"/>
                </a:lnTo>
                <a:lnTo>
                  <a:pt x="15279" y="1373398"/>
                </a:lnTo>
                <a:lnTo>
                  <a:pt x="20707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6" name="bk object 76"/>
          <p:cNvSpPr/>
          <p:nvPr/>
        </p:nvSpPr>
        <p:spPr>
          <a:xfrm>
            <a:off x="5640291" y="5985292"/>
            <a:ext cx="123825" cy="819150"/>
          </a:xfrm>
          <a:custGeom>
            <a:avLst/>
            <a:gdLst/>
            <a:ahLst/>
            <a:cxnLst/>
            <a:rect l="l" t="t" r="r" b="b"/>
            <a:pathLst>
              <a:path w="123825" h="819150">
                <a:moveTo>
                  <a:pt x="123441" y="0"/>
                </a:moveTo>
                <a:lnTo>
                  <a:pt x="0" y="818706"/>
                </a:lnTo>
                <a:lnTo>
                  <a:pt x="9108" y="818706"/>
                </a:lnTo>
                <a:lnTo>
                  <a:pt x="12344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7" name="bk object 77"/>
          <p:cNvSpPr/>
          <p:nvPr/>
        </p:nvSpPr>
        <p:spPr>
          <a:xfrm>
            <a:off x="5571691" y="5975911"/>
            <a:ext cx="125095" cy="828675"/>
          </a:xfrm>
          <a:custGeom>
            <a:avLst/>
            <a:gdLst/>
            <a:ahLst/>
            <a:cxnLst/>
            <a:rect l="l" t="t" r="r" b="b"/>
            <a:pathLst>
              <a:path w="125095" h="828675">
                <a:moveTo>
                  <a:pt x="124855" y="0"/>
                </a:moveTo>
                <a:lnTo>
                  <a:pt x="0" y="828088"/>
                </a:lnTo>
                <a:lnTo>
                  <a:pt x="9212" y="828088"/>
                </a:lnTo>
                <a:lnTo>
                  <a:pt x="12485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8" name="bk object 78"/>
          <p:cNvSpPr/>
          <p:nvPr/>
        </p:nvSpPr>
        <p:spPr>
          <a:xfrm>
            <a:off x="5503090" y="5966528"/>
            <a:ext cx="126364" cy="837565"/>
          </a:xfrm>
          <a:custGeom>
            <a:avLst/>
            <a:gdLst/>
            <a:ahLst/>
            <a:cxnLst/>
            <a:rect l="l" t="t" r="r" b="b"/>
            <a:pathLst>
              <a:path w="126364" h="837565">
                <a:moveTo>
                  <a:pt x="126270" y="0"/>
                </a:moveTo>
                <a:lnTo>
                  <a:pt x="0" y="837471"/>
                </a:lnTo>
                <a:lnTo>
                  <a:pt x="9317" y="837471"/>
                </a:lnTo>
                <a:lnTo>
                  <a:pt x="12627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9" name="bk object 79"/>
          <p:cNvSpPr/>
          <p:nvPr/>
        </p:nvSpPr>
        <p:spPr>
          <a:xfrm>
            <a:off x="5434494" y="5957145"/>
            <a:ext cx="128270" cy="847090"/>
          </a:xfrm>
          <a:custGeom>
            <a:avLst/>
            <a:gdLst/>
            <a:ahLst/>
            <a:cxnLst/>
            <a:rect l="l" t="t" r="r" b="b"/>
            <a:pathLst>
              <a:path w="128270" h="847090">
                <a:moveTo>
                  <a:pt x="127685" y="0"/>
                </a:moveTo>
                <a:lnTo>
                  <a:pt x="0" y="846853"/>
                </a:lnTo>
                <a:lnTo>
                  <a:pt x="9421" y="846853"/>
                </a:lnTo>
                <a:lnTo>
                  <a:pt x="12768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0" name="bk object 80"/>
          <p:cNvSpPr/>
          <p:nvPr/>
        </p:nvSpPr>
        <p:spPr>
          <a:xfrm>
            <a:off x="5365895" y="5947764"/>
            <a:ext cx="129539" cy="856615"/>
          </a:xfrm>
          <a:custGeom>
            <a:avLst/>
            <a:gdLst/>
            <a:ahLst/>
            <a:cxnLst/>
            <a:rect l="l" t="t" r="r" b="b"/>
            <a:pathLst>
              <a:path w="129539" h="856615">
                <a:moveTo>
                  <a:pt x="129099" y="0"/>
                </a:moveTo>
                <a:lnTo>
                  <a:pt x="0" y="856235"/>
                </a:lnTo>
                <a:lnTo>
                  <a:pt x="9526" y="856235"/>
                </a:lnTo>
                <a:lnTo>
                  <a:pt x="12909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1" name="bk object 81"/>
          <p:cNvSpPr/>
          <p:nvPr/>
        </p:nvSpPr>
        <p:spPr>
          <a:xfrm>
            <a:off x="5297294" y="5938381"/>
            <a:ext cx="130810" cy="866140"/>
          </a:xfrm>
          <a:custGeom>
            <a:avLst/>
            <a:gdLst/>
            <a:ahLst/>
            <a:cxnLst/>
            <a:rect l="l" t="t" r="r" b="b"/>
            <a:pathLst>
              <a:path w="130810" h="866140">
                <a:moveTo>
                  <a:pt x="130514" y="0"/>
                </a:moveTo>
                <a:lnTo>
                  <a:pt x="0" y="865618"/>
                </a:lnTo>
                <a:lnTo>
                  <a:pt x="9630" y="865618"/>
                </a:lnTo>
                <a:lnTo>
                  <a:pt x="13051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2" name="bk object 82"/>
          <p:cNvSpPr/>
          <p:nvPr/>
        </p:nvSpPr>
        <p:spPr>
          <a:xfrm>
            <a:off x="5228697" y="5928998"/>
            <a:ext cx="132080" cy="875030"/>
          </a:xfrm>
          <a:custGeom>
            <a:avLst/>
            <a:gdLst/>
            <a:ahLst/>
            <a:cxnLst/>
            <a:rect l="l" t="t" r="r" b="b"/>
            <a:pathLst>
              <a:path w="132079" h="875029">
                <a:moveTo>
                  <a:pt x="131929" y="0"/>
                </a:moveTo>
                <a:lnTo>
                  <a:pt x="0" y="875000"/>
                </a:lnTo>
                <a:lnTo>
                  <a:pt x="9734" y="875000"/>
                </a:lnTo>
                <a:lnTo>
                  <a:pt x="13192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3" name="bk object 83"/>
          <p:cNvSpPr/>
          <p:nvPr/>
        </p:nvSpPr>
        <p:spPr>
          <a:xfrm>
            <a:off x="5160098" y="5919617"/>
            <a:ext cx="133350" cy="884555"/>
          </a:xfrm>
          <a:custGeom>
            <a:avLst/>
            <a:gdLst/>
            <a:ahLst/>
            <a:cxnLst/>
            <a:rect l="l" t="t" r="r" b="b"/>
            <a:pathLst>
              <a:path w="133350" h="884554">
                <a:moveTo>
                  <a:pt x="133343" y="0"/>
                </a:moveTo>
                <a:lnTo>
                  <a:pt x="0" y="884382"/>
                </a:lnTo>
                <a:lnTo>
                  <a:pt x="9839" y="884382"/>
                </a:lnTo>
                <a:lnTo>
                  <a:pt x="13334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4" name="bk object 84"/>
          <p:cNvSpPr/>
          <p:nvPr/>
        </p:nvSpPr>
        <p:spPr>
          <a:xfrm>
            <a:off x="5091497" y="5910234"/>
            <a:ext cx="135255" cy="894080"/>
          </a:xfrm>
          <a:custGeom>
            <a:avLst/>
            <a:gdLst/>
            <a:ahLst/>
            <a:cxnLst/>
            <a:rect l="l" t="t" r="r" b="b"/>
            <a:pathLst>
              <a:path w="135254" h="894079">
                <a:moveTo>
                  <a:pt x="134758" y="0"/>
                </a:moveTo>
                <a:lnTo>
                  <a:pt x="0" y="893764"/>
                </a:lnTo>
                <a:lnTo>
                  <a:pt x="9943" y="893764"/>
                </a:lnTo>
                <a:lnTo>
                  <a:pt x="13475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5" name="bk object 85"/>
          <p:cNvSpPr/>
          <p:nvPr/>
        </p:nvSpPr>
        <p:spPr>
          <a:xfrm>
            <a:off x="5022897" y="5900851"/>
            <a:ext cx="136525" cy="903605"/>
          </a:xfrm>
          <a:custGeom>
            <a:avLst/>
            <a:gdLst/>
            <a:ahLst/>
            <a:cxnLst/>
            <a:rect l="l" t="t" r="r" b="b"/>
            <a:pathLst>
              <a:path w="136525" h="903604">
                <a:moveTo>
                  <a:pt x="136172" y="0"/>
                </a:moveTo>
                <a:lnTo>
                  <a:pt x="0" y="903147"/>
                </a:lnTo>
                <a:lnTo>
                  <a:pt x="10048" y="903147"/>
                </a:lnTo>
                <a:lnTo>
                  <a:pt x="13617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6" name="bk object 86"/>
          <p:cNvSpPr/>
          <p:nvPr/>
        </p:nvSpPr>
        <p:spPr>
          <a:xfrm>
            <a:off x="4954301" y="5891470"/>
            <a:ext cx="137795" cy="913130"/>
          </a:xfrm>
          <a:custGeom>
            <a:avLst/>
            <a:gdLst/>
            <a:ahLst/>
            <a:cxnLst/>
            <a:rect l="l" t="t" r="r" b="b"/>
            <a:pathLst>
              <a:path w="137795" h="913129">
                <a:moveTo>
                  <a:pt x="137587" y="0"/>
                </a:moveTo>
                <a:lnTo>
                  <a:pt x="0" y="912529"/>
                </a:lnTo>
                <a:lnTo>
                  <a:pt x="10152" y="912529"/>
                </a:lnTo>
                <a:lnTo>
                  <a:pt x="13758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7" name="bk object 87"/>
          <p:cNvSpPr/>
          <p:nvPr/>
        </p:nvSpPr>
        <p:spPr>
          <a:xfrm>
            <a:off x="4885701" y="5882087"/>
            <a:ext cx="139065" cy="922019"/>
          </a:xfrm>
          <a:custGeom>
            <a:avLst/>
            <a:gdLst/>
            <a:ahLst/>
            <a:cxnLst/>
            <a:rect l="l" t="t" r="r" b="b"/>
            <a:pathLst>
              <a:path w="139064" h="922020">
                <a:moveTo>
                  <a:pt x="139002" y="0"/>
                </a:moveTo>
                <a:lnTo>
                  <a:pt x="0" y="921912"/>
                </a:lnTo>
                <a:lnTo>
                  <a:pt x="10256" y="921912"/>
                </a:lnTo>
                <a:lnTo>
                  <a:pt x="13900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8" name="bk object 88"/>
          <p:cNvSpPr/>
          <p:nvPr/>
        </p:nvSpPr>
        <p:spPr>
          <a:xfrm>
            <a:off x="4817100" y="5872704"/>
            <a:ext cx="140970" cy="931544"/>
          </a:xfrm>
          <a:custGeom>
            <a:avLst/>
            <a:gdLst/>
            <a:ahLst/>
            <a:cxnLst/>
            <a:rect l="l" t="t" r="r" b="b"/>
            <a:pathLst>
              <a:path w="140970" h="931545">
                <a:moveTo>
                  <a:pt x="140416" y="0"/>
                </a:moveTo>
                <a:lnTo>
                  <a:pt x="0" y="931294"/>
                </a:lnTo>
                <a:lnTo>
                  <a:pt x="10361" y="931294"/>
                </a:lnTo>
                <a:lnTo>
                  <a:pt x="14041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9" name="bk object 89"/>
          <p:cNvSpPr/>
          <p:nvPr/>
        </p:nvSpPr>
        <p:spPr>
          <a:xfrm>
            <a:off x="4748503" y="5863323"/>
            <a:ext cx="142240" cy="941069"/>
          </a:xfrm>
          <a:custGeom>
            <a:avLst/>
            <a:gdLst/>
            <a:ahLst/>
            <a:cxnLst/>
            <a:rect l="l" t="t" r="r" b="b"/>
            <a:pathLst>
              <a:path w="142239" h="941070">
                <a:moveTo>
                  <a:pt x="141831" y="0"/>
                </a:moveTo>
                <a:lnTo>
                  <a:pt x="0" y="940676"/>
                </a:lnTo>
                <a:lnTo>
                  <a:pt x="10465" y="940676"/>
                </a:lnTo>
                <a:lnTo>
                  <a:pt x="14183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0" name="bk object 90"/>
          <p:cNvSpPr/>
          <p:nvPr/>
        </p:nvSpPr>
        <p:spPr>
          <a:xfrm>
            <a:off x="4679904" y="5853940"/>
            <a:ext cx="143510" cy="950594"/>
          </a:xfrm>
          <a:custGeom>
            <a:avLst/>
            <a:gdLst/>
            <a:ahLst/>
            <a:cxnLst/>
            <a:rect l="l" t="t" r="r" b="b"/>
            <a:pathLst>
              <a:path w="143510" h="950595">
                <a:moveTo>
                  <a:pt x="143245" y="0"/>
                </a:moveTo>
                <a:lnTo>
                  <a:pt x="0" y="950058"/>
                </a:lnTo>
                <a:lnTo>
                  <a:pt x="10569" y="950058"/>
                </a:lnTo>
                <a:lnTo>
                  <a:pt x="14324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1" name="bk object 91"/>
          <p:cNvSpPr/>
          <p:nvPr/>
        </p:nvSpPr>
        <p:spPr>
          <a:xfrm>
            <a:off x="4611303" y="5844557"/>
            <a:ext cx="144780" cy="959485"/>
          </a:xfrm>
          <a:custGeom>
            <a:avLst/>
            <a:gdLst/>
            <a:ahLst/>
            <a:cxnLst/>
            <a:rect l="l" t="t" r="r" b="b"/>
            <a:pathLst>
              <a:path w="144779" h="959484">
                <a:moveTo>
                  <a:pt x="144660" y="0"/>
                </a:moveTo>
                <a:lnTo>
                  <a:pt x="0" y="959441"/>
                </a:lnTo>
                <a:lnTo>
                  <a:pt x="10674" y="959441"/>
                </a:lnTo>
                <a:lnTo>
                  <a:pt x="14466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2" name="bk object 92"/>
          <p:cNvSpPr/>
          <p:nvPr/>
        </p:nvSpPr>
        <p:spPr>
          <a:xfrm>
            <a:off x="4542706" y="5835176"/>
            <a:ext cx="146685" cy="969010"/>
          </a:xfrm>
          <a:custGeom>
            <a:avLst/>
            <a:gdLst/>
            <a:ahLst/>
            <a:cxnLst/>
            <a:rect l="l" t="t" r="r" b="b"/>
            <a:pathLst>
              <a:path w="146685" h="969009">
                <a:moveTo>
                  <a:pt x="146075" y="0"/>
                </a:moveTo>
                <a:lnTo>
                  <a:pt x="0" y="968823"/>
                </a:lnTo>
                <a:lnTo>
                  <a:pt x="10778" y="968823"/>
                </a:lnTo>
                <a:lnTo>
                  <a:pt x="14607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3" name="bk object 93"/>
          <p:cNvSpPr/>
          <p:nvPr/>
        </p:nvSpPr>
        <p:spPr>
          <a:xfrm>
            <a:off x="4474107" y="5825793"/>
            <a:ext cx="147955" cy="978535"/>
          </a:xfrm>
          <a:custGeom>
            <a:avLst/>
            <a:gdLst/>
            <a:ahLst/>
            <a:cxnLst/>
            <a:rect l="l" t="t" r="r" b="b"/>
            <a:pathLst>
              <a:path w="147954" h="978534">
                <a:moveTo>
                  <a:pt x="147489" y="0"/>
                </a:moveTo>
                <a:lnTo>
                  <a:pt x="0" y="978206"/>
                </a:lnTo>
                <a:lnTo>
                  <a:pt x="10883" y="978206"/>
                </a:lnTo>
                <a:lnTo>
                  <a:pt x="14748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4" name="bk object 94"/>
          <p:cNvSpPr/>
          <p:nvPr/>
        </p:nvSpPr>
        <p:spPr>
          <a:xfrm>
            <a:off x="4405508" y="5816410"/>
            <a:ext cx="149225" cy="988060"/>
          </a:xfrm>
          <a:custGeom>
            <a:avLst/>
            <a:gdLst/>
            <a:ahLst/>
            <a:cxnLst/>
            <a:rect l="l" t="t" r="r" b="b"/>
            <a:pathLst>
              <a:path w="149225" h="988059">
                <a:moveTo>
                  <a:pt x="148904" y="0"/>
                </a:moveTo>
                <a:lnTo>
                  <a:pt x="0" y="987588"/>
                </a:lnTo>
                <a:lnTo>
                  <a:pt x="10987" y="987588"/>
                </a:lnTo>
                <a:lnTo>
                  <a:pt x="14890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5" name="bk object 95"/>
          <p:cNvSpPr/>
          <p:nvPr/>
        </p:nvSpPr>
        <p:spPr>
          <a:xfrm>
            <a:off x="4336908" y="5807028"/>
            <a:ext cx="150495" cy="997585"/>
          </a:xfrm>
          <a:custGeom>
            <a:avLst/>
            <a:gdLst/>
            <a:ahLst/>
            <a:cxnLst/>
            <a:rect l="l" t="t" r="r" b="b"/>
            <a:pathLst>
              <a:path w="150495" h="997584">
                <a:moveTo>
                  <a:pt x="150319" y="0"/>
                </a:moveTo>
                <a:lnTo>
                  <a:pt x="0" y="996971"/>
                </a:lnTo>
                <a:lnTo>
                  <a:pt x="11091" y="996971"/>
                </a:lnTo>
                <a:lnTo>
                  <a:pt x="15031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6" name="bk object 96"/>
          <p:cNvSpPr/>
          <p:nvPr/>
        </p:nvSpPr>
        <p:spPr>
          <a:xfrm>
            <a:off x="4268309" y="5797646"/>
            <a:ext cx="151765" cy="1006475"/>
          </a:xfrm>
          <a:custGeom>
            <a:avLst/>
            <a:gdLst/>
            <a:ahLst/>
            <a:cxnLst/>
            <a:rect l="l" t="t" r="r" b="b"/>
            <a:pathLst>
              <a:path w="151764" h="1006475">
                <a:moveTo>
                  <a:pt x="151733" y="0"/>
                </a:moveTo>
                <a:lnTo>
                  <a:pt x="0" y="1006353"/>
                </a:lnTo>
                <a:lnTo>
                  <a:pt x="11196" y="1006353"/>
                </a:lnTo>
                <a:lnTo>
                  <a:pt x="15173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7" name="bk object 97"/>
          <p:cNvSpPr/>
          <p:nvPr/>
        </p:nvSpPr>
        <p:spPr>
          <a:xfrm>
            <a:off x="4199711" y="5788263"/>
            <a:ext cx="153670" cy="1016000"/>
          </a:xfrm>
          <a:custGeom>
            <a:avLst/>
            <a:gdLst/>
            <a:ahLst/>
            <a:cxnLst/>
            <a:rect l="l" t="t" r="r" b="b"/>
            <a:pathLst>
              <a:path w="153670" h="1016000">
                <a:moveTo>
                  <a:pt x="153148" y="0"/>
                </a:moveTo>
                <a:lnTo>
                  <a:pt x="0" y="1015735"/>
                </a:lnTo>
                <a:lnTo>
                  <a:pt x="11300" y="1015735"/>
                </a:lnTo>
                <a:lnTo>
                  <a:pt x="15314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8" name="bk object 98"/>
          <p:cNvSpPr/>
          <p:nvPr/>
        </p:nvSpPr>
        <p:spPr>
          <a:xfrm>
            <a:off x="4131111" y="5778882"/>
            <a:ext cx="154940" cy="1025525"/>
          </a:xfrm>
          <a:custGeom>
            <a:avLst/>
            <a:gdLst/>
            <a:ahLst/>
            <a:cxnLst/>
            <a:rect l="l" t="t" r="r" b="b"/>
            <a:pathLst>
              <a:path w="154939" h="1025525">
                <a:moveTo>
                  <a:pt x="154562" y="0"/>
                </a:moveTo>
                <a:lnTo>
                  <a:pt x="0" y="1025117"/>
                </a:lnTo>
                <a:lnTo>
                  <a:pt x="11404" y="1025117"/>
                </a:lnTo>
                <a:lnTo>
                  <a:pt x="15456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9" name="bk object 99"/>
          <p:cNvSpPr/>
          <p:nvPr/>
        </p:nvSpPr>
        <p:spPr>
          <a:xfrm>
            <a:off x="4062512" y="5769498"/>
            <a:ext cx="156210" cy="1035050"/>
          </a:xfrm>
          <a:custGeom>
            <a:avLst/>
            <a:gdLst/>
            <a:ahLst/>
            <a:cxnLst/>
            <a:rect l="l" t="t" r="r" b="b"/>
            <a:pathLst>
              <a:path w="156210" h="1035050">
                <a:moveTo>
                  <a:pt x="155977" y="0"/>
                </a:moveTo>
                <a:lnTo>
                  <a:pt x="0" y="1034501"/>
                </a:lnTo>
                <a:lnTo>
                  <a:pt x="11509" y="1034501"/>
                </a:lnTo>
                <a:lnTo>
                  <a:pt x="15597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0" name="bk object 100"/>
          <p:cNvSpPr/>
          <p:nvPr/>
        </p:nvSpPr>
        <p:spPr>
          <a:xfrm>
            <a:off x="3993913" y="5760116"/>
            <a:ext cx="157480" cy="1043940"/>
          </a:xfrm>
          <a:custGeom>
            <a:avLst/>
            <a:gdLst/>
            <a:ahLst/>
            <a:cxnLst/>
            <a:rect l="l" t="t" r="r" b="b"/>
            <a:pathLst>
              <a:path w="157479" h="1043940">
                <a:moveTo>
                  <a:pt x="157392" y="0"/>
                </a:moveTo>
                <a:lnTo>
                  <a:pt x="0" y="1043882"/>
                </a:lnTo>
                <a:lnTo>
                  <a:pt x="11613" y="1043882"/>
                </a:lnTo>
                <a:lnTo>
                  <a:pt x="15739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1" name="bk object 101"/>
          <p:cNvSpPr/>
          <p:nvPr/>
        </p:nvSpPr>
        <p:spPr>
          <a:xfrm>
            <a:off x="3925315" y="5750735"/>
            <a:ext cx="159385" cy="1053465"/>
          </a:xfrm>
          <a:custGeom>
            <a:avLst/>
            <a:gdLst/>
            <a:ahLst/>
            <a:cxnLst/>
            <a:rect l="l" t="t" r="r" b="b"/>
            <a:pathLst>
              <a:path w="159385" h="1053465">
                <a:moveTo>
                  <a:pt x="158806" y="0"/>
                </a:moveTo>
                <a:lnTo>
                  <a:pt x="0" y="1053264"/>
                </a:lnTo>
                <a:lnTo>
                  <a:pt x="11718" y="1053264"/>
                </a:lnTo>
                <a:lnTo>
                  <a:pt x="15880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2" name="bk object 102"/>
          <p:cNvSpPr/>
          <p:nvPr/>
        </p:nvSpPr>
        <p:spPr>
          <a:xfrm>
            <a:off x="3856715" y="5741351"/>
            <a:ext cx="160655" cy="1062990"/>
          </a:xfrm>
          <a:custGeom>
            <a:avLst/>
            <a:gdLst/>
            <a:ahLst/>
            <a:cxnLst/>
            <a:rect l="l" t="t" r="r" b="b"/>
            <a:pathLst>
              <a:path w="160654" h="1062990">
                <a:moveTo>
                  <a:pt x="160221" y="0"/>
                </a:moveTo>
                <a:lnTo>
                  <a:pt x="0" y="1062648"/>
                </a:lnTo>
                <a:lnTo>
                  <a:pt x="11822" y="1062648"/>
                </a:lnTo>
                <a:lnTo>
                  <a:pt x="16022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3" name="bk object 103"/>
          <p:cNvSpPr/>
          <p:nvPr/>
        </p:nvSpPr>
        <p:spPr>
          <a:xfrm>
            <a:off x="3788115" y="5731969"/>
            <a:ext cx="161925" cy="1072515"/>
          </a:xfrm>
          <a:custGeom>
            <a:avLst/>
            <a:gdLst/>
            <a:ahLst/>
            <a:cxnLst/>
            <a:rect l="l" t="t" r="r" b="b"/>
            <a:pathLst>
              <a:path w="161925" h="1072515">
                <a:moveTo>
                  <a:pt x="161636" y="0"/>
                </a:moveTo>
                <a:lnTo>
                  <a:pt x="0" y="1072029"/>
                </a:lnTo>
                <a:lnTo>
                  <a:pt x="11926" y="1072029"/>
                </a:lnTo>
                <a:lnTo>
                  <a:pt x="16163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4" name="bk object 104"/>
          <p:cNvSpPr/>
          <p:nvPr/>
        </p:nvSpPr>
        <p:spPr>
          <a:xfrm>
            <a:off x="3719519" y="5722588"/>
            <a:ext cx="163195" cy="1082040"/>
          </a:xfrm>
          <a:custGeom>
            <a:avLst/>
            <a:gdLst/>
            <a:ahLst/>
            <a:cxnLst/>
            <a:rect l="l" t="t" r="r" b="b"/>
            <a:pathLst>
              <a:path w="163195" h="1082040">
                <a:moveTo>
                  <a:pt x="163050" y="0"/>
                </a:moveTo>
                <a:lnTo>
                  <a:pt x="0" y="1081411"/>
                </a:lnTo>
                <a:lnTo>
                  <a:pt x="12031" y="1081411"/>
                </a:lnTo>
                <a:lnTo>
                  <a:pt x="16305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5" name="bk object 105"/>
          <p:cNvSpPr/>
          <p:nvPr/>
        </p:nvSpPr>
        <p:spPr>
          <a:xfrm>
            <a:off x="3650917" y="5713204"/>
            <a:ext cx="164465" cy="1090930"/>
          </a:xfrm>
          <a:custGeom>
            <a:avLst/>
            <a:gdLst/>
            <a:ahLst/>
            <a:cxnLst/>
            <a:rect l="l" t="t" r="r" b="b"/>
            <a:pathLst>
              <a:path w="164464" h="1090929">
                <a:moveTo>
                  <a:pt x="164465" y="0"/>
                </a:moveTo>
                <a:lnTo>
                  <a:pt x="0" y="1090795"/>
                </a:lnTo>
                <a:lnTo>
                  <a:pt x="12135" y="1090795"/>
                </a:lnTo>
                <a:lnTo>
                  <a:pt x="16446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6" name="bk object 106"/>
          <p:cNvSpPr/>
          <p:nvPr/>
        </p:nvSpPr>
        <p:spPr>
          <a:xfrm>
            <a:off x="1507794" y="5420085"/>
            <a:ext cx="208915" cy="1384300"/>
          </a:xfrm>
          <a:custGeom>
            <a:avLst/>
            <a:gdLst/>
            <a:ahLst/>
            <a:cxnLst/>
            <a:rect l="l" t="t" r="r" b="b"/>
            <a:pathLst>
              <a:path w="208914" h="1384300">
                <a:moveTo>
                  <a:pt x="208660" y="0"/>
                </a:moveTo>
                <a:lnTo>
                  <a:pt x="0" y="1383913"/>
                </a:lnTo>
                <a:lnTo>
                  <a:pt x="15396" y="1383913"/>
                </a:lnTo>
                <a:lnTo>
                  <a:pt x="20866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7" name="bk object 107"/>
          <p:cNvSpPr/>
          <p:nvPr/>
        </p:nvSpPr>
        <p:spPr>
          <a:xfrm>
            <a:off x="1439196" y="5410704"/>
            <a:ext cx="210185" cy="1393825"/>
          </a:xfrm>
          <a:custGeom>
            <a:avLst/>
            <a:gdLst/>
            <a:ahLst/>
            <a:cxnLst/>
            <a:rect l="l" t="t" r="r" b="b"/>
            <a:pathLst>
              <a:path w="210185" h="1393825">
                <a:moveTo>
                  <a:pt x="210075" y="0"/>
                </a:moveTo>
                <a:lnTo>
                  <a:pt x="0" y="1393295"/>
                </a:lnTo>
                <a:lnTo>
                  <a:pt x="15501" y="1393295"/>
                </a:lnTo>
                <a:lnTo>
                  <a:pt x="21007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8" name="bk object 108"/>
          <p:cNvSpPr/>
          <p:nvPr/>
        </p:nvSpPr>
        <p:spPr>
          <a:xfrm>
            <a:off x="1370598" y="5401322"/>
            <a:ext cx="212090" cy="1402715"/>
          </a:xfrm>
          <a:custGeom>
            <a:avLst/>
            <a:gdLst/>
            <a:ahLst/>
            <a:cxnLst/>
            <a:rect l="l" t="t" r="r" b="b"/>
            <a:pathLst>
              <a:path w="212090" h="1402715">
                <a:moveTo>
                  <a:pt x="211489" y="0"/>
                </a:moveTo>
                <a:lnTo>
                  <a:pt x="0" y="1402676"/>
                </a:lnTo>
                <a:lnTo>
                  <a:pt x="15605" y="1402676"/>
                </a:lnTo>
                <a:lnTo>
                  <a:pt x="21148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9" name="bk object 109"/>
          <p:cNvSpPr/>
          <p:nvPr/>
        </p:nvSpPr>
        <p:spPr>
          <a:xfrm>
            <a:off x="1301998" y="5391939"/>
            <a:ext cx="213360" cy="1412240"/>
          </a:xfrm>
          <a:custGeom>
            <a:avLst/>
            <a:gdLst/>
            <a:ahLst/>
            <a:cxnLst/>
            <a:rect l="l" t="t" r="r" b="b"/>
            <a:pathLst>
              <a:path w="213359" h="1412240">
                <a:moveTo>
                  <a:pt x="212904" y="0"/>
                </a:moveTo>
                <a:lnTo>
                  <a:pt x="0" y="1412059"/>
                </a:lnTo>
                <a:lnTo>
                  <a:pt x="15709" y="1412059"/>
                </a:lnTo>
                <a:lnTo>
                  <a:pt x="21290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0" name="bk object 110"/>
          <p:cNvSpPr/>
          <p:nvPr/>
        </p:nvSpPr>
        <p:spPr>
          <a:xfrm>
            <a:off x="1233398" y="5382557"/>
            <a:ext cx="214629" cy="1421765"/>
          </a:xfrm>
          <a:custGeom>
            <a:avLst/>
            <a:gdLst/>
            <a:ahLst/>
            <a:cxnLst/>
            <a:rect l="l" t="t" r="r" b="b"/>
            <a:pathLst>
              <a:path w="214630" h="1421765">
                <a:moveTo>
                  <a:pt x="214319" y="0"/>
                </a:moveTo>
                <a:lnTo>
                  <a:pt x="0" y="1421442"/>
                </a:lnTo>
                <a:lnTo>
                  <a:pt x="15814" y="1421442"/>
                </a:lnTo>
                <a:lnTo>
                  <a:pt x="21431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1" name="bk object 111"/>
          <p:cNvSpPr/>
          <p:nvPr/>
        </p:nvSpPr>
        <p:spPr>
          <a:xfrm>
            <a:off x="1164801" y="5373175"/>
            <a:ext cx="215900" cy="1431290"/>
          </a:xfrm>
          <a:custGeom>
            <a:avLst/>
            <a:gdLst/>
            <a:ahLst/>
            <a:cxnLst/>
            <a:rect l="l" t="t" r="r" b="b"/>
            <a:pathLst>
              <a:path w="215900" h="1431290">
                <a:moveTo>
                  <a:pt x="215733" y="0"/>
                </a:moveTo>
                <a:lnTo>
                  <a:pt x="0" y="1430823"/>
                </a:lnTo>
                <a:lnTo>
                  <a:pt x="15918" y="1430823"/>
                </a:lnTo>
                <a:lnTo>
                  <a:pt x="21573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2" name="bk object 112"/>
          <p:cNvSpPr/>
          <p:nvPr/>
        </p:nvSpPr>
        <p:spPr>
          <a:xfrm>
            <a:off x="1096200" y="5363792"/>
            <a:ext cx="217170" cy="1440815"/>
          </a:xfrm>
          <a:custGeom>
            <a:avLst/>
            <a:gdLst/>
            <a:ahLst/>
            <a:cxnLst/>
            <a:rect l="l" t="t" r="r" b="b"/>
            <a:pathLst>
              <a:path w="217169" h="1440815">
                <a:moveTo>
                  <a:pt x="217148" y="0"/>
                </a:moveTo>
                <a:lnTo>
                  <a:pt x="0" y="1440206"/>
                </a:lnTo>
                <a:lnTo>
                  <a:pt x="16023" y="1440206"/>
                </a:lnTo>
                <a:lnTo>
                  <a:pt x="21714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3" name="bk object 113"/>
          <p:cNvSpPr/>
          <p:nvPr/>
        </p:nvSpPr>
        <p:spPr>
          <a:xfrm>
            <a:off x="1027601" y="5354409"/>
            <a:ext cx="219075" cy="1449705"/>
          </a:xfrm>
          <a:custGeom>
            <a:avLst/>
            <a:gdLst/>
            <a:ahLst/>
            <a:cxnLst/>
            <a:rect l="l" t="t" r="r" b="b"/>
            <a:pathLst>
              <a:path w="219075" h="1449704">
                <a:moveTo>
                  <a:pt x="218563" y="0"/>
                </a:moveTo>
                <a:lnTo>
                  <a:pt x="0" y="1449589"/>
                </a:lnTo>
                <a:lnTo>
                  <a:pt x="16127" y="1449589"/>
                </a:lnTo>
                <a:lnTo>
                  <a:pt x="21856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4" name="bk object 114"/>
          <p:cNvSpPr/>
          <p:nvPr/>
        </p:nvSpPr>
        <p:spPr>
          <a:xfrm>
            <a:off x="959004" y="5345028"/>
            <a:ext cx="220345" cy="1459230"/>
          </a:xfrm>
          <a:custGeom>
            <a:avLst/>
            <a:gdLst/>
            <a:ahLst/>
            <a:cxnLst/>
            <a:rect l="l" t="t" r="r" b="b"/>
            <a:pathLst>
              <a:path w="220344" h="1459229">
                <a:moveTo>
                  <a:pt x="219977" y="0"/>
                </a:moveTo>
                <a:lnTo>
                  <a:pt x="0" y="1458970"/>
                </a:lnTo>
                <a:lnTo>
                  <a:pt x="16231" y="1458970"/>
                </a:lnTo>
                <a:lnTo>
                  <a:pt x="21997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5" name="bk object 115"/>
          <p:cNvSpPr/>
          <p:nvPr/>
        </p:nvSpPr>
        <p:spPr>
          <a:xfrm>
            <a:off x="890403" y="5335646"/>
            <a:ext cx="221615" cy="1468755"/>
          </a:xfrm>
          <a:custGeom>
            <a:avLst/>
            <a:gdLst/>
            <a:ahLst/>
            <a:cxnLst/>
            <a:rect l="l" t="t" r="r" b="b"/>
            <a:pathLst>
              <a:path w="221615" h="1468754">
                <a:moveTo>
                  <a:pt x="221392" y="0"/>
                </a:moveTo>
                <a:lnTo>
                  <a:pt x="0" y="1468353"/>
                </a:lnTo>
                <a:lnTo>
                  <a:pt x="16336" y="1468353"/>
                </a:lnTo>
                <a:lnTo>
                  <a:pt x="221392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6" name="bk object 116"/>
          <p:cNvSpPr/>
          <p:nvPr/>
        </p:nvSpPr>
        <p:spPr>
          <a:xfrm>
            <a:off x="821804" y="5326263"/>
            <a:ext cx="222885" cy="1478280"/>
          </a:xfrm>
          <a:custGeom>
            <a:avLst/>
            <a:gdLst/>
            <a:ahLst/>
            <a:cxnLst/>
            <a:rect l="l" t="t" r="r" b="b"/>
            <a:pathLst>
              <a:path w="222884" h="1478279">
                <a:moveTo>
                  <a:pt x="222807" y="0"/>
                </a:moveTo>
                <a:lnTo>
                  <a:pt x="0" y="1477736"/>
                </a:lnTo>
                <a:lnTo>
                  <a:pt x="16440" y="1477736"/>
                </a:lnTo>
                <a:lnTo>
                  <a:pt x="222807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7" name="bk object 117"/>
          <p:cNvSpPr/>
          <p:nvPr/>
        </p:nvSpPr>
        <p:spPr>
          <a:xfrm>
            <a:off x="753204" y="5316880"/>
            <a:ext cx="224790" cy="1487170"/>
          </a:xfrm>
          <a:custGeom>
            <a:avLst/>
            <a:gdLst/>
            <a:ahLst/>
            <a:cxnLst/>
            <a:rect l="l" t="t" r="r" b="b"/>
            <a:pathLst>
              <a:path w="224790" h="1487170">
                <a:moveTo>
                  <a:pt x="224221" y="0"/>
                </a:moveTo>
                <a:lnTo>
                  <a:pt x="0" y="1487119"/>
                </a:lnTo>
                <a:lnTo>
                  <a:pt x="16545" y="1487119"/>
                </a:lnTo>
                <a:lnTo>
                  <a:pt x="224221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8" name="bk object 118"/>
          <p:cNvSpPr/>
          <p:nvPr/>
        </p:nvSpPr>
        <p:spPr>
          <a:xfrm>
            <a:off x="684608" y="5307498"/>
            <a:ext cx="226060" cy="1496695"/>
          </a:xfrm>
          <a:custGeom>
            <a:avLst/>
            <a:gdLst/>
            <a:ahLst/>
            <a:cxnLst/>
            <a:rect l="l" t="t" r="r" b="b"/>
            <a:pathLst>
              <a:path w="226059" h="1496695">
                <a:moveTo>
                  <a:pt x="225636" y="0"/>
                </a:moveTo>
                <a:lnTo>
                  <a:pt x="0" y="1496500"/>
                </a:lnTo>
                <a:lnTo>
                  <a:pt x="16649" y="1496500"/>
                </a:lnTo>
                <a:lnTo>
                  <a:pt x="22563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19" name="bk object 119"/>
          <p:cNvSpPr/>
          <p:nvPr/>
        </p:nvSpPr>
        <p:spPr>
          <a:xfrm>
            <a:off x="616008" y="5298116"/>
            <a:ext cx="227329" cy="1506220"/>
          </a:xfrm>
          <a:custGeom>
            <a:avLst/>
            <a:gdLst/>
            <a:ahLst/>
            <a:cxnLst/>
            <a:rect l="l" t="t" r="r" b="b"/>
            <a:pathLst>
              <a:path w="227330" h="1506220">
                <a:moveTo>
                  <a:pt x="227050" y="0"/>
                </a:moveTo>
                <a:lnTo>
                  <a:pt x="0" y="1505883"/>
                </a:lnTo>
                <a:lnTo>
                  <a:pt x="16753" y="1505883"/>
                </a:lnTo>
                <a:lnTo>
                  <a:pt x="22705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0" name="bk object 120"/>
          <p:cNvSpPr/>
          <p:nvPr/>
        </p:nvSpPr>
        <p:spPr>
          <a:xfrm>
            <a:off x="547407" y="5288733"/>
            <a:ext cx="228600" cy="1515745"/>
          </a:xfrm>
          <a:custGeom>
            <a:avLst/>
            <a:gdLst/>
            <a:ahLst/>
            <a:cxnLst/>
            <a:rect l="l" t="t" r="r" b="b"/>
            <a:pathLst>
              <a:path w="228600" h="1515745">
                <a:moveTo>
                  <a:pt x="228465" y="0"/>
                </a:moveTo>
                <a:lnTo>
                  <a:pt x="0" y="1515266"/>
                </a:lnTo>
                <a:lnTo>
                  <a:pt x="16858" y="1515266"/>
                </a:lnTo>
                <a:lnTo>
                  <a:pt x="22846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1" name="bk object 121"/>
          <p:cNvSpPr/>
          <p:nvPr/>
        </p:nvSpPr>
        <p:spPr>
          <a:xfrm>
            <a:off x="478809" y="5279351"/>
            <a:ext cx="230504" cy="1525270"/>
          </a:xfrm>
          <a:custGeom>
            <a:avLst/>
            <a:gdLst/>
            <a:ahLst/>
            <a:cxnLst/>
            <a:rect l="l" t="t" r="r" b="b"/>
            <a:pathLst>
              <a:path w="230504" h="1525270">
                <a:moveTo>
                  <a:pt x="229880" y="0"/>
                </a:moveTo>
                <a:lnTo>
                  <a:pt x="0" y="1524647"/>
                </a:lnTo>
                <a:lnTo>
                  <a:pt x="16962" y="1524647"/>
                </a:lnTo>
                <a:lnTo>
                  <a:pt x="229880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2" name="bk object 122"/>
          <p:cNvSpPr/>
          <p:nvPr/>
        </p:nvSpPr>
        <p:spPr>
          <a:xfrm>
            <a:off x="410211" y="5269969"/>
            <a:ext cx="231775" cy="1534160"/>
          </a:xfrm>
          <a:custGeom>
            <a:avLst/>
            <a:gdLst/>
            <a:ahLst/>
            <a:cxnLst/>
            <a:rect l="l" t="t" r="r" b="b"/>
            <a:pathLst>
              <a:path w="231775" h="1534159">
                <a:moveTo>
                  <a:pt x="231294" y="0"/>
                </a:moveTo>
                <a:lnTo>
                  <a:pt x="0" y="1534030"/>
                </a:lnTo>
                <a:lnTo>
                  <a:pt x="17066" y="1534030"/>
                </a:lnTo>
                <a:lnTo>
                  <a:pt x="231294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3" name="bk object 123"/>
          <p:cNvSpPr/>
          <p:nvPr/>
        </p:nvSpPr>
        <p:spPr>
          <a:xfrm>
            <a:off x="341611" y="5260586"/>
            <a:ext cx="233045" cy="1543685"/>
          </a:xfrm>
          <a:custGeom>
            <a:avLst/>
            <a:gdLst/>
            <a:ahLst/>
            <a:cxnLst/>
            <a:rect l="l" t="t" r="r" b="b"/>
            <a:pathLst>
              <a:path w="233045" h="1543684">
                <a:moveTo>
                  <a:pt x="232709" y="0"/>
                </a:moveTo>
                <a:lnTo>
                  <a:pt x="0" y="1543413"/>
                </a:lnTo>
                <a:lnTo>
                  <a:pt x="17171" y="1543413"/>
                </a:lnTo>
                <a:lnTo>
                  <a:pt x="23270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4" name="bk object 124"/>
          <p:cNvSpPr/>
          <p:nvPr/>
        </p:nvSpPr>
        <p:spPr>
          <a:xfrm>
            <a:off x="273012" y="5251205"/>
            <a:ext cx="234315" cy="1553210"/>
          </a:xfrm>
          <a:custGeom>
            <a:avLst/>
            <a:gdLst/>
            <a:ahLst/>
            <a:cxnLst/>
            <a:rect l="l" t="t" r="r" b="b"/>
            <a:pathLst>
              <a:path w="234315" h="1553209">
                <a:moveTo>
                  <a:pt x="234123" y="0"/>
                </a:moveTo>
                <a:lnTo>
                  <a:pt x="0" y="1552794"/>
                </a:lnTo>
                <a:lnTo>
                  <a:pt x="17275" y="1552794"/>
                </a:lnTo>
                <a:lnTo>
                  <a:pt x="23412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5" name="bk object 125"/>
          <p:cNvSpPr/>
          <p:nvPr/>
        </p:nvSpPr>
        <p:spPr>
          <a:xfrm>
            <a:off x="204414" y="5241822"/>
            <a:ext cx="235585" cy="1562735"/>
          </a:xfrm>
          <a:custGeom>
            <a:avLst/>
            <a:gdLst/>
            <a:ahLst/>
            <a:cxnLst/>
            <a:rect l="l" t="t" r="r" b="b"/>
            <a:pathLst>
              <a:path w="235584" h="1562734">
                <a:moveTo>
                  <a:pt x="235538" y="0"/>
                </a:moveTo>
                <a:lnTo>
                  <a:pt x="0" y="1562177"/>
                </a:lnTo>
                <a:lnTo>
                  <a:pt x="17380" y="1562177"/>
                </a:lnTo>
                <a:lnTo>
                  <a:pt x="23553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6" name="bk object 126"/>
          <p:cNvSpPr/>
          <p:nvPr/>
        </p:nvSpPr>
        <p:spPr>
          <a:xfrm>
            <a:off x="135815" y="5232439"/>
            <a:ext cx="237490" cy="1571625"/>
          </a:xfrm>
          <a:custGeom>
            <a:avLst/>
            <a:gdLst/>
            <a:ahLst/>
            <a:cxnLst/>
            <a:rect l="l" t="t" r="r" b="b"/>
            <a:pathLst>
              <a:path w="237490" h="1571625">
                <a:moveTo>
                  <a:pt x="236953" y="0"/>
                </a:moveTo>
                <a:lnTo>
                  <a:pt x="0" y="1571560"/>
                </a:lnTo>
                <a:lnTo>
                  <a:pt x="17484" y="1571560"/>
                </a:lnTo>
                <a:lnTo>
                  <a:pt x="236953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7" name="bk object 127"/>
          <p:cNvSpPr/>
          <p:nvPr/>
        </p:nvSpPr>
        <p:spPr>
          <a:xfrm>
            <a:off x="67214" y="5223056"/>
            <a:ext cx="238760" cy="1581150"/>
          </a:xfrm>
          <a:custGeom>
            <a:avLst/>
            <a:gdLst/>
            <a:ahLst/>
            <a:cxnLst/>
            <a:rect l="l" t="t" r="r" b="b"/>
            <a:pathLst>
              <a:path w="238760" h="1581150">
                <a:moveTo>
                  <a:pt x="238368" y="0"/>
                </a:moveTo>
                <a:lnTo>
                  <a:pt x="0" y="1580942"/>
                </a:lnTo>
                <a:lnTo>
                  <a:pt x="17588" y="1580942"/>
                </a:lnTo>
                <a:lnTo>
                  <a:pt x="23836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8" name="bk object 128"/>
          <p:cNvSpPr/>
          <p:nvPr/>
        </p:nvSpPr>
        <p:spPr>
          <a:xfrm>
            <a:off x="0" y="5213675"/>
            <a:ext cx="238760" cy="1590675"/>
          </a:xfrm>
          <a:custGeom>
            <a:avLst/>
            <a:gdLst/>
            <a:ahLst/>
            <a:cxnLst/>
            <a:rect l="l" t="t" r="r" b="b"/>
            <a:pathLst>
              <a:path w="238760" h="1590675">
                <a:moveTo>
                  <a:pt x="238399" y="0"/>
                </a:moveTo>
                <a:lnTo>
                  <a:pt x="0" y="1581150"/>
                </a:lnTo>
                <a:lnTo>
                  <a:pt x="0" y="1590324"/>
                </a:lnTo>
                <a:lnTo>
                  <a:pt x="16309" y="1590324"/>
                </a:lnTo>
                <a:lnTo>
                  <a:pt x="238399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9" name="bk object 129"/>
          <p:cNvSpPr/>
          <p:nvPr/>
        </p:nvSpPr>
        <p:spPr>
          <a:xfrm>
            <a:off x="0" y="5204291"/>
            <a:ext cx="171450" cy="1226185"/>
          </a:xfrm>
          <a:custGeom>
            <a:avLst/>
            <a:gdLst/>
            <a:ahLst/>
            <a:cxnLst/>
            <a:rect l="l" t="t" r="r" b="b"/>
            <a:pathLst>
              <a:path w="171450" h="1226185">
                <a:moveTo>
                  <a:pt x="171215" y="0"/>
                </a:moveTo>
                <a:lnTo>
                  <a:pt x="0" y="1135560"/>
                </a:lnTo>
                <a:lnTo>
                  <a:pt x="0" y="1226026"/>
                </a:lnTo>
                <a:lnTo>
                  <a:pt x="171215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0" name="bk object 130"/>
          <p:cNvSpPr/>
          <p:nvPr/>
        </p:nvSpPr>
        <p:spPr>
          <a:xfrm>
            <a:off x="0" y="5194909"/>
            <a:ext cx="104139" cy="745490"/>
          </a:xfrm>
          <a:custGeom>
            <a:avLst/>
            <a:gdLst/>
            <a:ahLst/>
            <a:cxnLst/>
            <a:rect l="l" t="t" r="r" b="b"/>
            <a:pathLst>
              <a:path w="104139" h="745489">
                <a:moveTo>
                  <a:pt x="104028" y="0"/>
                </a:moveTo>
                <a:lnTo>
                  <a:pt x="0" y="689952"/>
                </a:lnTo>
                <a:lnTo>
                  <a:pt x="0" y="744919"/>
                </a:lnTo>
                <a:lnTo>
                  <a:pt x="104028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1" name="bk object 131"/>
          <p:cNvSpPr/>
          <p:nvPr/>
        </p:nvSpPr>
        <p:spPr>
          <a:xfrm>
            <a:off x="0" y="5185528"/>
            <a:ext cx="37465" cy="264160"/>
          </a:xfrm>
          <a:custGeom>
            <a:avLst/>
            <a:gdLst/>
            <a:ahLst/>
            <a:cxnLst/>
            <a:rect l="l" t="t" r="r" b="b"/>
            <a:pathLst>
              <a:path w="37465" h="264160">
                <a:moveTo>
                  <a:pt x="36846" y="0"/>
                </a:moveTo>
                <a:lnTo>
                  <a:pt x="0" y="244379"/>
                </a:lnTo>
                <a:lnTo>
                  <a:pt x="0" y="263848"/>
                </a:lnTo>
                <a:lnTo>
                  <a:pt x="36846" y="0"/>
                </a:lnTo>
                <a:close/>
              </a:path>
            </a:pathLst>
          </a:custGeom>
          <a:solidFill>
            <a:srgbClr val="EFF7E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2" name="bk object 132"/>
          <p:cNvSpPr/>
          <p:nvPr/>
        </p:nvSpPr>
        <p:spPr>
          <a:xfrm>
            <a:off x="0" y="5966935"/>
            <a:ext cx="12193270" cy="891540"/>
          </a:xfrm>
          <a:custGeom>
            <a:avLst/>
            <a:gdLst/>
            <a:ahLst/>
            <a:cxnLst/>
            <a:rect l="l" t="t" r="r" b="b"/>
            <a:pathLst>
              <a:path w="12193270" h="891540">
                <a:moveTo>
                  <a:pt x="12193193" y="891064"/>
                </a:moveTo>
                <a:lnTo>
                  <a:pt x="0" y="891064"/>
                </a:lnTo>
                <a:lnTo>
                  <a:pt x="0" y="607781"/>
                </a:lnTo>
                <a:lnTo>
                  <a:pt x="12193193" y="0"/>
                </a:lnTo>
                <a:lnTo>
                  <a:pt x="12193193" y="891064"/>
                </a:lnTo>
                <a:close/>
              </a:path>
            </a:pathLst>
          </a:custGeom>
          <a:solidFill>
            <a:srgbClr val="B3D78A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3" name="bk object 133"/>
          <p:cNvSpPr/>
          <p:nvPr/>
        </p:nvSpPr>
        <p:spPr>
          <a:xfrm>
            <a:off x="0" y="6182093"/>
            <a:ext cx="12193270" cy="676275"/>
          </a:xfrm>
          <a:custGeom>
            <a:avLst/>
            <a:gdLst/>
            <a:ahLst/>
            <a:cxnLst/>
            <a:rect l="l" t="t" r="r" b="b"/>
            <a:pathLst>
              <a:path w="12193270" h="676275">
                <a:moveTo>
                  <a:pt x="12193193" y="675906"/>
                </a:moveTo>
                <a:lnTo>
                  <a:pt x="0" y="675906"/>
                </a:lnTo>
                <a:lnTo>
                  <a:pt x="0" y="349344"/>
                </a:lnTo>
                <a:lnTo>
                  <a:pt x="12193193" y="0"/>
                </a:lnTo>
                <a:lnTo>
                  <a:pt x="12193193" y="675906"/>
                </a:lnTo>
                <a:close/>
              </a:path>
            </a:pathLst>
          </a:custGeom>
          <a:solidFill>
            <a:srgbClr val="82C341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67300" y="604324"/>
            <a:ext cx="10063749" cy="520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50" b="0" i="0">
                <a:solidFill>
                  <a:srgbClr val="6D6E71"/>
                </a:solidFill>
                <a:latin typeface="Roboto-Light"/>
                <a:cs typeface="Roboto-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67300" y="1740650"/>
            <a:ext cx="10063749" cy="27520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7439" y="6377940"/>
            <a:ext cx="3903472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17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8/31/2018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2812" y="6377940"/>
            <a:ext cx="28056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med">
    <p:wipe dir="r"/>
  </p:transition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C9213-6746-45B7-8C1D-F1637A551807}" type="datetimeFigureOut">
              <a:rPr lang="en-AU" smtClean="0"/>
              <a:t>31/08/2018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71F39-983D-430C-8737-90029BF94B8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0520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ransition spd="med">
    <p:wipe dir="r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2.emf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8.sv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6.sv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4.svg"/><Relationship Id="rId18" Type="http://schemas.openxmlformats.org/officeDocument/2006/relationships/image" Target="../media/image11.png"/><Relationship Id="rId3" Type="http://schemas.openxmlformats.org/officeDocument/2006/relationships/diagramLayout" Target="../diagrams/layout2.xml"/><Relationship Id="rId7" Type="http://schemas.openxmlformats.org/officeDocument/2006/relationships/image" Target="../media/image2.emf"/><Relationship Id="rId12" Type="http://schemas.openxmlformats.org/officeDocument/2006/relationships/image" Target="../media/image8.png"/><Relationship Id="rId17" Type="http://schemas.openxmlformats.org/officeDocument/2006/relationships/image" Target="../media/image18.svg"/><Relationship Id="rId2" Type="http://schemas.openxmlformats.org/officeDocument/2006/relationships/diagramData" Target="../diagrams/data2.xml"/><Relationship Id="rId16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11" Type="http://schemas.openxmlformats.org/officeDocument/2006/relationships/image" Target="../media/image12.svg"/><Relationship Id="rId5" Type="http://schemas.openxmlformats.org/officeDocument/2006/relationships/diagramColors" Target="../diagrams/colors2.xml"/><Relationship Id="rId15" Type="http://schemas.openxmlformats.org/officeDocument/2006/relationships/image" Target="../media/image16.svg"/><Relationship Id="rId10" Type="http://schemas.openxmlformats.org/officeDocument/2006/relationships/image" Target="../media/image7.png"/><Relationship Id="rId19" Type="http://schemas.openxmlformats.org/officeDocument/2006/relationships/image" Target="../media/image20.svg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0.svg"/><Relationship Id="rId1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13" Type="http://schemas.openxmlformats.org/officeDocument/2006/relationships/image" Target="../media/image15.png"/><Relationship Id="rId18" Type="http://schemas.openxmlformats.org/officeDocument/2006/relationships/image" Target="../media/image32.svg"/><Relationship Id="rId3" Type="http://schemas.openxmlformats.org/officeDocument/2006/relationships/diagramLayout" Target="../diagrams/layout3.xml"/><Relationship Id="rId7" Type="http://schemas.openxmlformats.org/officeDocument/2006/relationships/image" Target="../media/image12.png"/><Relationship Id="rId12" Type="http://schemas.openxmlformats.org/officeDocument/2006/relationships/image" Target="../media/image26.svg"/><Relationship Id="rId17" Type="http://schemas.openxmlformats.org/officeDocument/2006/relationships/image" Target="../media/image17.png"/><Relationship Id="rId2" Type="http://schemas.openxmlformats.org/officeDocument/2006/relationships/diagramData" Target="../diagrams/data3.xml"/><Relationship Id="rId16" Type="http://schemas.openxmlformats.org/officeDocument/2006/relationships/image" Target="../media/image30.svg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11" Type="http://schemas.openxmlformats.org/officeDocument/2006/relationships/image" Target="../media/image14.png"/><Relationship Id="rId5" Type="http://schemas.openxmlformats.org/officeDocument/2006/relationships/diagramColors" Target="../diagrams/colors3.xml"/><Relationship Id="rId15" Type="http://schemas.openxmlformats.org/officeDocument/2006/relationships/image" Target="../media/image16.png"/><Relationship Id="rId10" Type="http://schemas.openxmlformats.org/officeDocument/2006/relationships/image" Target="../media/image24.svg"/><Relationship Id="rId19" Type="http://schemas.openxmlformats.org/officeDocument/2006/relationships/image" Target="../media/image2.emf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3.png"/><Relationship Id="rId14" Type="http://schemas.openxmlformats.org/officeDocument/2006/relationships/image" Target="../media/image28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36.svg"/><Relationship Id="rId3" Type="http://schemas.openxmlformats.org/officeDocument/2006/relationships/diagramLayout" Target="../diagrams/layout4.xml"/><Relationship Id="rId7" Type="http://schemas.openxmlformats.org/officeDocument/2006/relationships/image" Target="../media/image2.emf"/><Relationship Id="rId12" Type="http://schemas.openxmlformats.org/officeDocument/2006/relationships/image" Target="../media/image20.png"/><Relationship Id="rId17" Type="http://schemas.openxmlformats.org/officeDocument/2006/relationships/image" Target="../media/image40.svg"/><Relationship Id="rId2" Type="http://schemas.openxmlformats.org/officeDocument/2006/relationships/diagramData" Target="../diagrams/data4.xml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11" Type="http://schemas.openxmlformats.org/officeDocument/2006/relationships/image" Target="../media/image34.svg"/><Relationship Id="rId5" Type="http://schemas.openxmlformats.org/officeDocument/2006/relationships/diagramColors" Target="../diagrams/colors4.xml"/><Relationship Id="rId15" Type="http://schemas.openxmlformats.org/officeDocument/2006/relationships/image" Target="../media/image38.svg"/><Relationship Id="rId10" Type="http://schemas.openxmlformats.org/officeDocument/2006/relationships/image" Target="../media/image19.png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16.svg"/><Relationship Id="rId1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1072529" y="2358504"/>
            <a:ext cx="10053291" cy="21352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322638" algn="r">
              <a:lnSpc>
                <a:spcPct val="100000"/>
              </a:lnSpc>
              <a:spcBef>
                <a:spcPts val="90"/>
              </a:spcBef>
            </a:pPr>
            <a:r>
              <a:rPr lang="en-AU" spc="-120" dirty="0"/>
              <a:t>Reform of State Government Grants to Local Government </a:t>
            </a:r>
            <a:endParaRPr spc="-75" dirty="0">
              <a:latin typeface="Roboto-Thin"/>
              <a:cs typeface="Roboto-Thi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9214" y="4931576"/>
            <a:ext cx="10053763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en-AU" sz="2800" spc="-10" dirty="0">
                <a:solidFill>
                  <a:srgbClr val="FFFFFF"/>
                </a:solidFill>
                <a:latin typeface="Roboto-Medium"/>
                <a:cs typeface="Roboto-Medium"/>
              </a:rPr>
              <a:t>A Opportunity for Transformational Change</a:t>
            </a:r>
            <a:endParaRPr sz="2800" dirty="0">
              <a:latin typeface="Roboto-Thin"/>
              <a:cs typeface="Roboto-Thin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574" y="440143"/>
            <a:ext cx="2099403" cy="1464857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067300" y="604324"/>
            <a:ext cx="6493200" cy="5116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AU" spc="-5" dirty="0">
                <a:solidFill>
                  <a:schemeClr val="tx1"/>
                </a:solidFill>
                <a:latin typeface="Roboto-Medium"/>
                <a:cs typeface="Roboto-Medium"/>
              </a:rPr>
              <a:t>Where to from here?</a:t>
            </a:r>
            <a:endParaRPr spc="-5" dirty="0">
              <a:solidFill>
                <a:schemeClr val="tx1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742620" y="125364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40">
                <a:moveTo>
                  <a:pt x="0" y="0"/>
                </a:moveTo>
                <a:lnTo>
                  <a:pt x="408431" y="0"/>
                </a:lnTo>
              </a:path>
            </a:pathLst>
          </a:custGeom>
          <a:ln w="49847">
            <a:solidFill>
              <a:srgbClr val="CBE3AE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151560" y="125364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40">
                <a:moveTo>
                  <a:pt x="0" y="0"/>
                </a:moveTo>
                <a:lnTo>
                  <a:pt x="408444" y="0"/>
                </a:lnTo>
              </a:path>
            </a:pathLst>
          </a:custGeom>
          <a:ln w="49847">
            <a:solidFill>
              <a:srgbClr val="E3F0D4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79995" y="1253648"/>
            <a:ext cx="5663565" cy="0"/>
          </a:xfrm>
          <a:custGeom>
            <a:avLst/>
            <a:gdLst/>
            <a:ahLst/>
            <a:cxnLst/>
            <a:rect l="l" t="t" r="r" b="b"/>
            <a:pathLst>
              <a:path w="5663565">
                <a:moveTo>
                  <a:pt x="0" y="0"/>
                </a:moveTo>
                <a:lnTo>
                  <a:pt x="5663120" y="0"/>
                </a:lnTo>
              </a:path>
            </a:pathLst>
          </a:custGeom>
          <a:ln w="49847">
            <a:solidFill>
              <a:srgbClr val="82C34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prstClr val="black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381" y="247749"/>
            <a:ext cx="1382046" cy="964321"/>
          </a:xfrm>
          <a:prstGeom prst="rect">
            <a:avLst/>
          </a:prstGeom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48295369"/>
              </p:ext>
            </p:extLst>
          </p:nvPr>
        </p:nvGraphicFramePr>
        <p:xfrm>
          <a:off x="1055440" y="1628802"/>
          <a:ext cx="9865096" cy="45364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487495" y="2145050"/>
            <a:ext cx="395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A02816"/>
                </a:solidFill>
              </a:rP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10614" y="3585210"/>
            <a:ext cx="5409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FFD400"/>
                </a:solidFill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91642" y="4883469"/>
            <a:ext cx="5409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000" b="1" dirty="0">
                <a:solidFill>
                  <a:srgbClr val="0089CF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9272407"/>
      </p:ext>
    </p:extLst>
  </p:cSld>
  <p:clrMapOvr>
    <a:masterClrMapping/>
  </p:clrMapOvr>
  <p:transition spd="med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xfrm>
            <a:off x="1072529" y="2358504"/>
            <a:ext cx="10053291" cy="213520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322638" algn="r">
              <a:lnSpc>
                <a:spcPct val="100000"/>
              </a:lnSpc>
              <a:spcBef>
                <a:spcPts val="90"/>
              </a:spcBef>
            </a:pPr>
            <a:r>
              <a:rPr lang="en-AU" spc="-120" dirty="0"/>
              <a:t>Reform of State Government Grants to Local Government </a:t>
            </a:r>
            <a:endParaRPr spc="-75" dirty="0">
              <a:latin typeface="Roboto-Thin"/>
              <a:cs typeface="Roboto-Thi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59214" y="4931576"/>
            <a:ext cx="10053763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0" u="none" strike="noStrike" kern="1200" cap="none" spc="-1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Roboto-Medium"/>
                <a:ea typeface="+mn-ea"/>
                <a:cs typeface="Roboto-Medium"/>
              </a:rPr>
              <a:t>A Opportunity for Transformational Change</a:t>
            </a:r>
            <a:endParaRPr kumimoji="0" sz="28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-Thin"/>
              <a:ea typeface="+mn-ea"/>
              <a:cs typeface="Roboto-Thin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3574" y="440143"/>
            <a:ext cx="2099403" cy="1464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949212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1424" y="1718369"/>
            <a:ext cx="5904656" cy="32701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marR="252095" indent="-228600">
              <a:spcBef>
                <a:spcPts val="1075"/>
              </a:spcBef>
              <a:buChar char="•"/>
              <a:tabLst>
                <a:tab pos="240665" algn="l"/>
                <a:tab pos="241300" algn="l"/>
              </a:tabLst>
            </a:pPr>
            <a:r>
              <a:rPr lang="en-AU" sz="2500" dirty="0">
                <a:latin typeface="Roboto" panose="02000000000000000000" pitchFamily="2" charset="0"/>
                <a:ea typeface="Roboto" panose="02000000000000000000" pitchFamily="2" charset="0"/>
                <a:cs typeface="Roboto-Light"/>
              </a:rPr>
              <a:t>Submission by the LGAQ, March 2016</a:t>
            </a:r>
            <a:endParaRPr sz="2500" dirty="0">
              <a:latin typeface="Roboto" panose="02000000000000000000" pitchFamily="2" charset="0"/>
              <a:ea typeface="Roboto" panose="02000000000000000000" pitchFamily="2" charset="0"/>
              <a:cs typeface="Roboto-Light"/>
            </a:endParaRPr>
          </a:p>
          <a:p>
            <a:pPr marL="241300" marR="411480" indent="-228600">
              <a:spcBef>
                <a:spcPts val="1135"/>
              </a:spcBef>
              <a:buChar char="•"/>
              <a:tabLst>
                <a:tab pos="240665" algn="l"/>
                <a:tab pos="241300" algn="l"/>
              </a:tabLst>
            </a:pPr>
            <a:r>
              <a:rPr lang="en-AU" sz="2500" i="1" spc="-5" dirty="0">
                <a:latin typeface="Roboto" panose="02000000000000000000" pitchFamily="2" charset="0"/>
                <a:ea typeface="Roboto" panose="02000000000000000000" pitchFamily="2" charset="0"/>
                <a:cs typeface="Roboto-Light"/>
              </a:rPr>
              <a:t>State Infrastructure Plan</a:t>
            </a:r>
            <a:r>
              <a:rPr lang="en-AU" sz="2500" spc="-5" dirty="0">
                <a:latin typeface="Roboto" panose="02000000000000000000" pitchFamily="2" charset="0"/>
                <a:ea typeface="Roboto" panose="02000000000000000000" pitchFamily="2" charset="0"/>
                <a:cs typeface="Roboto-Light"/>
              </a:rPr>
              <a:t>, March 2016</a:t>
            </a:r>
            <a:endParaRPr sz="2500" dirty="0">
              <a:latin typeface="Roboto" panose="02000000000000000000" pitchFamily="2" charset="0"/>
              <a:ea typeface="Roboto" panose="02000000000000000000" pitchFamily="2" charset="0"/>
              <a:cs typeface="Roboto-Light"/>
            </a:endParaRPr>
          </a:p>
          <a:p>
            <a:pPr marL="241300" marR="5080" indent="-228600">
              <a:spcBef>
                <a:spcPts val="1135"/>
              </a:spcBef>
              <a:buChar char="•"/>
              <a:tabLst>
                <a:tab pos="240665" algn="l"/>
                <a:tab pos="241300" algn="l"/>
              </a:tabLst>
            </a:pPr>
            <a:r>
              <a:rPr lang="en-AU" sz="2500" spc="-10" dirty="0">
                <a:latin typeface="Roboto" panose="02000000000000000000" pitchFamily="2" charset="0"/>
                <a:ea typeface="Roboto" panose="02000000000000000000" pitchFamily="2" charset="0"/>
                <a:cs typeface="Roboto-Light"/>
              </a:rPr>
              <a:t>DILGP/LGAQ Steering Group established, July 2016</a:t>
            </a:r>
          </a:p>
          <a:p>
            <a:pPr marL="241300" marR="5080" indent="-228600">
              <a:spcBef>
                <a:spcPts val="1135"/>
              </a:spcBef>
              <a:buChar char="•"/>
              <a:tabLst>
                <a:tab pos="240665" algn="l"/>
                <a:tab pos="241300" algn="l"/>
              </a:tabLst>
            </a:pPr>
            <a:r>
              <a:rPr lang="en-AU" sz="2500" spc="-10" dirty="0">
                <a:latin typeface="Roboto" panose="02000000000000000000" pitchFamily="2" charset="0"/>
                <a:ea typeface="Roboto" panose="02000000000000000000" pitchFamily="2" charset="0"/>
                <a:cs typeface="Roboto-Light"/>
              </a:rPr>
              <a:t>KPMG/AEC review completed, July 2017 </a:t>
            </a:r>
          </a:p>
          <a:p>
            <a:pPr marL="241300" marR="5080" indent="-228600">
              <a:spcBef>
                <a:spcPts val="1135"/>
              </a:spcBef>
              <a:buChar char="•"/>
              <a:tabLst>
                <a:tab pos="240665" algn="l"/>
                <a:tab pos="241300" algn="l"/>
              </a:tabLst>
            </a:pPr>
            <a:r>
              <a:rPr lang="en-AU" sz="2500" spc="-10" dirty="0">
                <a:latin typeface="Roboto" panose="02000000000000000000" pitchFamily="2" charset="0"/>
                <a:ea typeface="Roboto" panose="02000000000000000000" pitchFamily="2" charset="0"/>
                <a:cs typeface="Roboto-Light"/>
              </a:rPr>
              <a:t>LGAQ Annual Conference resolution, October 2017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320135" y="1592185"/>
            <a:ext cx="4320481" cy="4069063"/>
          </a:xfrm>
          <a:prstGeom prst="rect">
            <a:avLst/>
          </a:prstGeom>
          <a:solidFill>
            <a:srgbClr val="CBE3AE"/>
          </a:solidFill>
        </p:spPr>
        <p:txBody>
          <a:bodyPr vert="horz" wrap="square" lIns="0" tIns="56515" rIns="0" bIns="0" rtlCol="0">
            <a:spAutoFit/>
          </a:bodyPr>
          <a:lstStyle/>
          <a:p>
            <a:pPr marL="143510" marR="354965">
              <a:lnSpc>
                <a:spcPct val="111100"/>
              </a:lnSpc>
              <a:spcBef>
                <a:spcPts val="445"/>
              </a:spcBef>
            </a:pPr>
            <a:r>
              <a:rPr lang="en-AU" dirty="0">
                <a:latin typeface="Roboto Medium" panose="02000000000000000000" pitchFamily="2" charset="0"/>
                <a:ea typeface="Roboto Medium" panose="02000000000000000000" pitchFamily="2" charset="0"/>
                <a:cs typeface="Times New Roman" panose="02020603050405020304" pitchFamily="18" charset="0"/>
              </a:rPr>
              <a:t>“With regard to the </a:t>
            </a:r>
            <a:r>
              <a:rPr lang="en-AU" i="1" dirty="0">
                <a:latin typeface="Roboto Medium" panose="02000000000000000000" pitchFamily="2" charset="0"/>
                <a:ea typeface="Roboto Medium" panose="02000000000000000000" pitchFamily="2" charset="0"/>
                <a:cs typeface="Times New Roman" panose="02020603050405020304" pitchFamily="18" charset="0"/>
              </a:rPr>
              <a:t>Review of Grants to Local Government: Current and Future State Assessment</a:t>
            </a:r>
            <a:r>
              <a:rPr lang="en-AU" dirty="0">
                <a:latin typeface="Roboto Medium" panose="02000000000000000000" pitchFamily="2" charset="0"/>
                <a:ea typeface="Roboto Medium" panose="02000000000000000000" pitchFamily="2" charset="0"/>
                <a:cs typeface="Times New Roman" panose="02020603050405020304" pitchFamily="18" charset="0"/>
              </a:rPr>
              <a:t>, I can confirm the Queensland Government's commitment to work with the LGAQ and other stakeholders to respond to and implement the recommendations of this review.” </a:t>
            </a:r>
            <a:br>
              <a:rPr lang="en-AU" dirty="0">
                <a:latin typeface="Roboto Medium" panose="02000000000000000000" pitchFamily="2" charset="0"/>
                <a:ea typeface="Roboto Medium" panose="02000000000000000000" pitchFamily="2" charset="0"/>
                <a:cs typeface="Times New Roman" panose="02020603050405020304" pitchFamily="18" charset="0"/>
              </a:rPr>
            </a:br>
            <a:r>
              <a:rPr lang="en-AU" sz="20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/>
            </a:r>
            <a:br>
              <a:rPr lang="en-AU" sz="20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</a:br>
            <a:r>
              <a:rPr lang="en-AU" sz="16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The Hon Anastasia Palaszczuk</a:t>
            </a:r>
            <a:br>
              <a:rPr lang="en-AU" sz="16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</a:br>
            <a:r>
              <a:rPr lang="en-AU" sz="16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Queensland Premier</a:t>
            </a:r>
            <a:br>
              <a:rPr lang="en-AU" sz="16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</a:br>
            <a:r>
              <a:rPr lang="en-AU" sz="1600" dirty="0">
                <a:latin typeface="Roboto" panose="02000000000000000000" pitchFamily="2" charset="0"/>
                <a:ea typeface="Roboto" panose="02000000000000000000" pitchFamily="2" charset="0"/>
                <a:cs typeface="Times New Roman" panose="02020603050405020304" pitchFamily="18" charset="0"/>
              </a:rPr>
              <a:t>20 February 2018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067300" y="604324"/>
            <a:ext cx="6493200" cy="5200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AU" spc="-5" dirty="0">
                <a:solidFill>
                  <a:schemeClr val="tx1"/>
                </a:solidFill>
                <a:latin typeface="Roboto-Medium"/>
                <a:cs typeface="Roboto-Medium"/>
              </a:rPr>
              <a:t>Background</a:t>
            </a:r>
            <a:endParaRPr spc="-5" dirty="0">
              <a:solidFill>
                <a:schemeClr val="tx1"/>
              </a:solidFill>
            </a:endParaRPr>
          </a:p>
        </p:txBody>
      </p:sp>
      <p:sp>
        <p:nvSpPr>
          <p:cNvPr id="7" name="object 7"/>
          <p:cNvSpPr/>
          <p:nvPr/>
        </p:nvSpPr>
        <p:spPr>
          <a:xfrm>
            <a:off x="6743128" y="125364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40">
                <a:moveTo>
                  <a:pt x="0" y="0"/>
                </a:moveTo>
                <a:lnTo>
                  <a:pt x="408431" y="0"/>
                </a:lnTo>
              </a:path>
            </a:pathLst>
          </a:custGeom>
          <a:ln w="49847">
            <a:solidFill>
              <a:srgbClr val="CBE3A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8" name="object 8"/>
          <p:cNvSpPr/>
          <p:nvPr/>
        </p:nvSpPr>
        <p:spPr>
          <a:xfrm>
            <a:off x="7151560" y="125364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40">
                <a:moveTo>
                  <a:pt x="0" y="0"/>
                </a:moveTo>
                <a:lnTo>
                  <a:pt x="408444" y="0"/>
                </a:lnTo>
              </a:path>
            </a:pathLst>
          </a:custGeom>
          <a:ln w="49847">
            <a:solidFill>
              <a:srgbClr val="E3F0D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079995" y="1253648"/>
            <a:ext cx="5663565" cy="0"/>
          </a:xfrm>
          <a:custGeom>
            <a:avLst/>
            <a:gdLst/>
            <a:ahLst/>
            <a:cxnLst/>
            <a:rect l="l" t="t" r="r" b="b"/>
            <a:pathLst>
              <a:path w="5663565">
                <a:moveTo>
                  <a:pt x="0" y="0"/>
                </a:moveTo>
                <a:lnTo>
                  <a:pt x="5663120" y="0"/>
                </a:lnTo>
              </a:path>
            </a:pathLst>
          </a:custGeom>
          <a:ln w="49847">
            <a:solidFill>
              <a:srgbClr val="82C341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381" y="247749"/>
            <a:ext cx="1382046" cy="964321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067300" y="604324"/>
            <a:ext cx="6493200" cy="5116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AU" spc="-5" dirty="0">
                <a:solidFill>
                  <a:schemeClr val="tx1"/>
                </a:solidFill>
                <a:latin typeface="Roboto-Medium"/>
                <a:cs typeface="Roboto-Medium"/>
              </a:rPr>
              <a:t>Impact of grant arrangements</a:t>
            </a:r>
            <a:endParaRPr spc="-5" dirty="0">
              <a:solidFill>
                <a:schemeClr val="tx1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742620" y="125364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40">
                <a:moveTo>
                  <a:pt x="0" y="0"/>
                </a:moveTo>
                <a:lnTo>
                  <a:pt x="408431" y="0"/>
                </a:lnTo>
              </a:path>
            </a:pathLst>
          </a:custGeom>
          <a:ln w="49847">
            <a:solidFill>
              <a:srgbClr val="CBE3AE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object 17"/>
          <p:cNvSpPr/>
          <p:nvPr/>
        </p:nvSpPr>
        <p:spPr>
          <a:xfrm>
            <a:off x="7151560" y="125364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40">
                <a:moveTo>
                  <a:pt x="0" y="0"/>
                </a:moveTo>
                <a:lnTo>
                  <a:pt x="408444" y="0"/>
                </a:lnTo>
              </a:path>
            </a:pathLst>
          </a:custGeom>
          <a:ln w="49847">
            <a:solidFill>
              <a:srgbClr val="E3F0D4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8" name="object 18"/>
          <p:cNvSpPr/>
          <p:nvPr/>
        </p:nvSpPr>
        <p:spPr>
          <a:xfrm>
            <a:off x="1079995" y="1253648"/>
            <a:ext cx="5663565" cy="0"/>
          </a:xfrm>
          <a:custGeom>
            <a:avLst/>
            <a:gdLst/>
            <a:ahLst/>
            <a:cxnLst/>
            <a:rect l="l" t="t" r="r" b="b"/>
            <a:pathLst>
              <a:path w="5663565">
                <a:moveTo>
                  <a:pt x="0" y="0"/>
                </a:moveTo>
                <a:lnTo>
                  <a:pt x="5663120" y="0"/>
                </a:lnTo>
              </a:path>
            </a:pathLst>
          </a:custGeom>
          <a:ln w="49847">
            <a:solidFill>
              <a:srgbClr val="82C341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381" y="247749"/>
            <a:ext cx="1382046" cy="964321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2224CF96-0A12-4D8E-BC50-561512691AF2}"/>
              </a:ext>
            </a:extLst>
          </p:cNvPr>
          <p:cNvGrpSpPr/>
          <p:nvPr/>
        </p:nvGrpSpPr>
        <p:grpSpPr>
          <a:xfrm>
            <a:off x="623730" y="2329775"/>
            <a:ext cx="10974121" cy="2755409"/>
            <a:chOff x="623730" y="2096490"/>
            <a:chExt cx="10974121" cy="2755409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xmlns="" id="{9EE44C2A-00AC-4732-9DEE-0D91BD0F85AD}"/>
                </a:ext>
              </a:extLst>
            </p:cNvPr>
            <p:cNvSpPr/>
            <p:nvPr/>
          </p:nvSpPr>
          <p:spPr>
            <a:xfrm>
              <a:off x="623730" y="3108729"/>
              <a:ext cx="2860630" cy="1716378"/>
            </a:xfrm>
            <a:custGeom>
              <a:avLst/>
              <a:gdLst>
                <a:gd name="connsiteX0" fmla="*/ 0 w 2860630"/>
                <a:gd name="connsiteY0" fmla="*/ 171638 h 1716378"/>
                <a:gd name="connsiteX1" fmla="*/ 171638 w 2860630"/>
                <a:gd name="connsiteY1" fmla="*/ 0 h 1716378"/>
                <a:gd name="connsiteX2" fmla="*/ 2688992 w 2860630"/>
                <a:gd name="connsiteY2" fmla="*/ 0 h 1716378"/>
                <a:gd name="connsiteX3" fmla="*/ 2860630 w 2860630"/>
                <a:gd name="connsiteY3" fmla="*/ 171638 h 1716378"/>
                <a:gd name="connsiteX4" fmla="*/ 2860630 w 2860630"/>
                <a:gd name="connsiteY4" fmla="*/ 1544740 h 1716378"/>
                <a:gd name="connsiteX5" fmla="*/ 2688992 w 2860630"/>
                <a:gd name="connsiteY5" fmla="*/ 1716378 h 1716378"/>
                <a:gd name="connsiteX6" fmla="*/ 171638 w 2860630"/>
                <a:gd name="connsiteY6" fmla="*/ 1716378 h 1716378"/>
                <a:gd name="connsiteX7" fmla="*/ 0 w 2860630"/>
                <a:gd name="connsiteY7" fmla="*/ 1544740 h 1716378"/>
                <a:gd name="connsiteX8" fmla="*/ 0 w 2860630"/>
                <a:gd name="connsiteY8" fmla="*/ 171638 h 1716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60630" h="1716378">
                  <a:moveTo>
                    <a:pt x="0" y="171638"/>
                  </a:moveTo>
                  <a:cubicBezTo>
                    <a:pt x="0" y="76845"/>
                    <a:pt x="76845" y="0"/>
                    <a:pt x="171638" y="0"/>
                  </a:cubicBezTo>
                  <a:lnTo>
                    <a:pt x="2688992" y="0"/>
                  </a:lnTo>
                  <a:cubicBezTo>
                    <a:pt x="2783785" y="0"/>
                    <a:pt x="2860630" y="76845"/>
                    <a:pt x="2860630" y="171638"/>
                  </a:cubicBezTo>
                  <a:lnTo>
                    <a:pt x="2860630" y="1544740"/>
                  </a:lnTo>
                  <a:cubicBezTo>
                    <a:pt x="2860630" y="1639533"/>
                    <a:pt x="2783785" y="1716378"/>
                    <a:pt x="2688992" y="1716378"/>
                  </a:cubicBezTo>
                  <a:lnTo>
                    <a:pt x="171638" y="1716378"/>
                  </a:lnTo>
                  <a:cubicBezTo>
                    <a:pt x="76845" y="1716378"/>
                    <a:pt x="0" y="1639533"/>
                    <a:pt x="0" y="1544740"/>
                  </a:cubicBezTo>
                  <a:lnTo>
                    <a:pt x="0" y="171638"/>
                  </a:lnTo>
                  <a:close/>
                </a:path>
              </a:pathLst>
            </a:custGeom>
            <a:solidFill>
              <a:srgbClr val="A02816"/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6471" tIns="126471" rIns="126471" bIns="126471" numCol="1" spcCol="1270" anchor="ctr" anchorCtr="0">
              <a:noAutofit/>
            </a:bodyPr>
            <a:lstStyle/>
            <a:p>
              <a:pPr marL="93663" lvl="0" indent="-93663" algn="ctr" defTabSz="889000" rtl="0">
                <a:spcBef>
                  <a:spcPct val="0"/>
                </a:spcBef>
                <a:spcAft>
                  <a:spcPts val="1800"/>
                </a:spcAft>
                <a:buNone/>
              </a:pPr>
              <a: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  <a:t>Fragmented</a:t>
              </a:r>
              <a:b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</a:br>
              <a: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  <a:t>Unpredictable</a:t>
              </a:r>
              <a:b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</a:br>
              <a: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  <a:t>Poorly targeted</a:t>
              </a:r>
              <a:b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</a:br>
              <a: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  <a:t>Costly to administer</a:t>
              </a:r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D65C055F-6053-4773-8F95-A345175B331D}"/>
                </a:ext>
              </a:extLst>
            </p:cNvPr>
            <p:cNvSpPr/>
            <p:nvPr/>
          </p:nvSpPr>
          <p:spPr>
            <a:xfrm rot="7739">
              <a:off x="3635531" y="3798924"/>
              <a:ext cx="587873" cy="344998"/>
            </a:xfrm>
            <a:custGeom>
              <a:avLst/>
              <a:gdLst>
                <a:gd name="connsiteX0" fmla="*/ 0 w 587873"/>
                <a:gd name="connsiteY0" fmla="*/ 69000 h 344998"/>
                <a:gd name="connsiteX1" fmla="*/ 415374 w 587873"/>
                <a:gd name="connsiteY1" fmla="*/ 69000 h 344998"/>
                <a:gd name="connsiteX2" fmla="*/ 415374 w 587873"/>
                <a:gd name="connsiteY2" fmla="*/ 0 h 344998"/>
                <a:gd name="connsiteX3" fmla="*/ 587873 w 587873"/>
                <a:gd name="connsiteY3" fmla="*/ 172499 h 344998"/>
                <a:gd name="connsiteX4" fmla="*/ 415374 w 587873"/>
                <a:gd name="connsiteY4" fmla="*/ 344998 h 344998"/>
                <a:gd name="connsiteX5" fmla="*/ 415374 w 587873"/>
                <a:gd name="connsiteY5" fmla="*/ 275998 h 344998"/>
                <a:gd name="connsiteX6" fmla="*/ 0 w 587873"/>
                <a:gd name="connsiteY6" fmla="*/ 275998 h 344998"/>
                <a:gd name="connsiteX7" fmla="*/ 0 w 587873"/>
                <a:gd name="connsiteY7" fmla="*/ 69000 h 34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87873" h="344998">
                  <a:moveTo>
                    <a:pt x="0" y="69000"/>
                  </a:moveTo>
                  <a:lnTo>
                    <a:pt x="415374" y="69000"/>
                  </a:lnTo>
                  <a:lnTo>
                    <a:pt x="415374" y="0"/>
                  </a:lnTo>
                  <a:lnTo>
                    <a:pt x="587873" y="172499"/>
                  </a:lnTo>
                  <a:lnTo>
                    <a:pt x="415374" y="344998"/>
                  </a:lnTo>
                  <a:lnTo>
                    <a:pt x="415374" y="275998"/>
                  </a:lnTo>
                  <a:lnTo>
                    <a:pt x="0" y="275998"/>
                  </a:lnTo>
                  <a:lnTo>
                    <a:pt x="0" y="69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-1" tIns="69000" rIns="103499" bIns="68999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1400" kern="1200" dirty="0">
                <a:solidFill>
                  <a:sysClr val="window" lastClr="FFFFFF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875E7EAC-0CF3-4854-BA1B-7F3F7BF36DBB}"/>
                </a:ext>
              </a:extLst>
            </p:cNvPr>
            <p:cNvSpPr/>
            <p:nvPr/>
          </p:nvSpPr>
          <p:spPr>
            <a:xfrm>
              <a:off x="4342762" y="3101263"/>
              <a:ext cx="3506474" cy="1750636"/>
            </a:xfrm>
            <a:custGeom>
              <a:avLst/>
              <a:gdLst>
                <a:gd name="connsiteX0" fmla="*/ 0 w 3506474"/>
                <a:gd name="connsiteY0" fmla="*/ 175064 h 1750636"/>
                <a:gd name="connsiteX1" fmla="*/ 175064 w 3506474"/>
                <a:gd name="connsiteY1" fmla="*/ 0 h 1750636"/>
                <a:gd name="connsiteX2" fmla="*/ 3331410 w 3506474"/>
                <a:gd name="connsiteY2" fmla="*/ 0 h 1750636"/>
                <a:gd name="connsiteX3" fmla="*/ 3506474 w 3506474"/>
                <a:gd name="connsiteY3" fmla="*/ 175064 h 1750636"/>
                <a:gd name="connsiteX4" fmla="*/ 3506474 w 3506474"/>
                <a:gd name="connsiteY4" fmla="*/ 1575572 h 1750636"/>
                <a:gd name="connsiteX5" fmla="*/ 3331410 w 3506474"/>
                <a:gd name="connsiteY5" fmla="*/ 1750636 h 1750636"/>
                <a:gd name="connsiteX6" fmla="*/ 175064 w 3506474"/>
                <a:gd name="connsiteY6" fmla="*/ 1750636 h 1750636"/>
                <a:gd name="connsiteX7" fmla="*/ 0 w 3506474"/>
                <a:gd name="connsiteY7" fmla="*/ 1575572 h 1750636"/>
                <a:gd name="connsiteX8" fmla="*/ 0 w 3506474"/>
                <a:gd name="connsiteY8" fmla="*/ 175064 h 17506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506474" h="1750636">
                  <a:moveTo>
                    <a:pt x="0" y="175064"/>
                  </a:moveTo>
                  <a:cubicBezTo>
                    <a:pt x="0" y="78379"/>
                    <a:pt x="78379" y="0"/>
                    <a:pt x="175064" y="0"/>
                  </a:cubicBezTo>
                  <a:lnTo>
                    <a:pt x="3331410" y="0"/>
                  </a:lnTo>
                  <a:cubicBezTo>
                    <a:pt x="3428095" y="0"/>
                    <a:pt x="3506474" y="78379"/>
                    <a:pt x="3506474" y="175064"/>
                  </a:cubicBezTo>
                  <a:lnTo>
                    <a:pt x="3506474" y="1575572"/>
                  </a:lnTo>
                  <a:cubicBezTo>
                    <a:pt x="3506474" y="1672257"/>
                    <a:pt x="3428095" y="1750636"/>
                    <a:pt x="3331410" y="1750636"/>
                  </a:cubicBezTo>
                  <a:lnTo>
                    <a:pt x="175064" y="1750636"/>
                  </a:lnTo>
                  <a:cubicBezTo>
                    <a:pt x="78379" y="1750636"/>
                    <a:pt x="0" y="1672257"/>
                    <a:pt x="0" y="1575572"/>
                  </a:cubicBezTo>
                  <a:lnTo>
                    <a:pt x="0" y="175064"/>
                  </a:lnTo>
                  <a:close/>
                </a:path>
              </a:pathLst>
            </a:custGeom>
            <a:solidFill>
              <a:srgbClr val="A02816"/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474" tIns="127474" rIns="127474" bIns="127474" numCol="1" spcCol="1270" anchor="ctr" anchorCtr="0">
              <a:noAutofit/>
            </a:bodyPr>
            <a:lstStyle/>
            <a:p>
              <a:pPr marL="177800" lvl="0" indent="-177800" algn="ctr" defTabSz="889000" rtl="0">
                <a:spcBef>
                  <a:spcPct val="0"/>
                </a:spcBef>
                <a:spcAft>
                  <a:spcPts val="1800"/>
                </a:spcAft>
                <a:buNone/>
              </a:pPr>
              <a: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  <a:t>Undermines:</a:t>
              </a:r>
              <a:b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</a:br>
              <a: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  <a:t>Long-term planning</a:t>
              </a:r>
              <a:b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</a:br>
              <a: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  <a:t>Asset management</a:t>
              </a:r>
              <a:b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</a:br>
              <a: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  <a:t>Financial sustainability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1C3214A6-E754-4988-8D9D-C9559B2A7803}"/>
                </a:ext>
              </a:extLst>
            </p:cNvPr>
            <p:cNvSpPr/>
            <p:nvPr/>
          </p:nvSpPr>
          <p:spPr>
            <a:xfrm>
              <a:off x="8040216" y="3804082"/>
              <a:ext cx="606453" cy="344998"/>
            </a:xfrm>
            <a:custGeom>
              <a:avLst/>
              <a:gdLst>
                <a:gd name="connsiteX0" fmla="*/ 0 w 606453"/>
                <a:gd name="connsiteY0" fmla="*/ 69000 h 344998"/>
                <a:gd name="connsiteX1" fmla="*/ 433954 w 606453"/>
                <a:gd name="connsiteY1" fmla="*/ 69000 h 344998"/>
                <a:gd name="connsiteX2" fmla="*/ 433954 w 606453"/>
                <a:gd name="connsiteY2" fmla="*/ 0 h 344998"/>
                <a:gd name="connsiteX3" fmla="*/ 606453 w 606453"/>
                <a:gd name="connsiteY3" fmla="*/ 172499 h 344998"/>
                <a:gd name="connsiteX4" fmla="*/ 433954 w 606453"/>
                <a:gd name="connsiteY4" fmla="*/ 344998 h 344998"/>
                <a:gd name="connsiteX5" fmla="*/ 433954 w 606453"/>
                <a:gd name="connsiteY5" fmla="*/ 275998 h 344998"/>
                <a:gd name="connsiteX6" fmla="*/ 0 w 606453"/>
                <a:gd name="connsiteY6" fmla="*/ 275998 h 344998"/>
                <a:gd name="connsiteX7" fmla="*/ 0 w 606453"/>
                <a:gd name="connsiteY7" fmla="*/ 69000 h 344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6453" h="344998">
                  <a:moveTo>
                    <a:pt x="0" y="69000"/>
                  </a:moveTo>
                  <a:lnTo>
                    <a:pt x="433954" y="69000"/>
                  </a:lnTo>
                  <a:lnTo>
                    <a:pt x="433954" y="0"/>
                  </a:lnTo>
                  <a:lnTo>
                    <a:pt x="606453" y="172499"/>
                  </a:lnTo>
                  <a:lnTo>
                    <a:pt x="433954" y="344998"/>
                  </a:lnTo>
                  <a:lnTo>
                    <a:pt x="433954" y="275998"/>
                  </a:lnTo>
                  <a:lnTo>
                    <a:pt x="0" y="275998"/>
                  </a:lnTo>
                  <a:lnTo>
                    <a:pt x="0" y="6900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ffectLst/>
          </p:spPr>
          <p:style>
            <a:lnRef idx="0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69000" rIns="103499" bIns="6900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en-AU" sz="1400" kern="1200" dirty="0">
                <a:solidFill>
                  <a:sysClr val="window" lastClr="FFFFFF"/>
                </a:solidFill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xmlns="" id="{FD538098-FE1C-475D-812E-A4429550EC91}"/>
                </a:ext>
              </a:extLst>
            </p:cNvPr>
            <p:cNvSpPr/>
            <p:nvPr/>
          </p:nvSpPr>
          <p:spPr>
            <a:xfrm>
              <a:off x="8737221" y="3118392"/>
              <a:ext cx="2860630" cy="1716378"/>
            </a:xfrm>
            <a:custGeom>
              <a:avLst/>
              <a:gdLst>
                <a:gd name="connsiteX0" fmla="*/ 0 w 2860630"/>
                <a:gd name="connsiteY0" fmla="*/ 171638 h 1716378"/>
                <a:gd name="connsiteX1" fmla="*/ 171638 w 2860630"/>
                <a:gd name="connsiteY1" fmla="*/ 0 h 1716378"/>
                <a:gd name="connsiteX2" fmla="*/ 2688992 w 2860630"/>
                <a:gd name="connsiteY2" fmla="*/ 0 h 1716378"/>
                <a:gd name="connsiteX3" fmla="*/ 2860630 w 2860630"/>
                <a:gd name="connsiteY3" fmla="*/ 171638 h 1716378"/>
                <a:gd name="connsiteX4" fmla="*/ 2860630 w 2860630"/>
                <a:gd name="connsiteY4" fmla="*/ 1544740 h 1716378"/>
                <a:gd name="connsiteX5" fmla="*/ 2688992 w 2860630"/>
                <a:gd name="connsiteY5" fmla="*/ 1716378 h 1716378"/>
                <a:gd name="connsiteX6" fmla="*/ 171638 w 2860630"/>
                <a:gd name="connsiteY6" fmla="*/ 1716378 h 1716378"/>
                <a:gd name="connsiteX7" fmla="*/ 0 w 2860630"/>
                <a:gd name="connsiteY7" fmla="*/ 1544740 h 1716378"/>
                <a:gd name="connsiteX8" fmla="*/ 0 w 2860630"/>
                <a:gd name="connsiteY8" fmla="*/ 171638 h 1716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860630" h="1716378">
                  <a:moveTo>
                    <a:pt x="0" y="171638"/>
                  </a:moveTo>
                  <a:cubicBezTo>
                    <a:pt x="0" y="76845"/>
                    <a:pt x="76845" y="0"/>
                    <a:pt x="171638" y="0"/>
                  </a:cubicBezTo>
                  <a:lnTo>
                    <a:pt x="2688992" y="0"/>
                  </a:lnTo>
                  <a:cubicBezTo>
                    <a:pt x="2783785" y="0"/>
                    <a:pt x="2860630" y="76845"/>
                    <a:pt x="2860630" y="171638"/>
                  </a:cubicBezTo>
                  <a:lnTo>
                    <a:pt x="2860630" y="1544740"/>
                  </a:lnTo>
                  <a:cubicBezTo>
                    <a:pt x="2860630" y="1639533"/>
                    <a:pt x="2783785" y="1716378"/>
                    <a:pt x="2688992" y="1716378"/>
                  </a:cubicBezTo>
                  <a:lnTo>
                    <a:pt x="171638" y="1716378"/>
                  </a:lnTo>
                  <a:cubicBezTo>
                    <a:pt x="76845" y="1716378"/>
                    <a:pt x="0" y="1639533"/>
                    <a:pt x="0" y="1544740"/>
                  </a:cubicBezTo>
                  <a:lnTo>
                    <a:pt x="0" y="171638"/>
                  </a:lnTo>
                  <a:close/>
                </a:path>
              </a:pathLst>
            </a:custGeom>
            <a:solidFill>
              <a:srgbClr val="A02816"/>
            </a:solidFill>
            <a:ln w="12700" cap="flat" cmpd="sng" algn="ctr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prstDash val="solid"/>
              <a:miter lim="800000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6471" tIns="126471" rIns="126471" bIns="126471" numCol="1" spcCol="1270" anchor="ctr" anchorCtr="0">
              <a:noAutofit/>
            </a:bodyPr>
            <a:lstStyle/>
            <a:p>
              <a:pPr marL="0" lvl="0" indent="0" algn="ctr" defTabSz="889000" rtl="0">
                <a:spcBef>
                  <a:spcPct val="0"/>
                </a:spcBef>
                <a:spcAft>
                  <a:spcPts val="1800"/>
                </a:spcAft>
                <a:buNone/>
              </a:pPr>
              <a:r>
                <a:rPr lang="en-AU" sz="2000" b="0" kern="1200" dirty="0">
                  <a:solidFill>
                    <a:sysClr val="window" lastClr="FFFFFF"/>
                  </a:solidFill>
                  <a:latin typeface="Roboto Medium" panose="02000000000000000000" pitchFamily="2" charset="0"/>
                  <a:ea typeface="Roboto Medium" panose="02000000000000000000" pitchFamily="2" charset="0"/>
                  <a:cs typeface="+mn-cs"/>
                </a:rPr>
                <a:t>Sub-optimal infrastructure and service delivery</a:t>
              </a:r>
            </a:p>
          </p:txBody>
        </p:sp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xmlns="" id="{E28B9AC8-5ED7-48CE-9459-2C3AED07DDE4}"/>
                </a:ext>
              </a:extLst>
            </p:cNvPr>
            <p:cNvSpPr/>
            <p:nvPr/>
          </p:nvSpPr>
          <p:spPr>
            <a:xfrm>
              <a:off x="655289" y="2147910"/>
              <a:ext cx="2829071" cy="829752"/>
            </a:xfrm>
            <a:prstGeom prst="roundRect">
              <a:avLst/>
            </a:prstGeom>
            <a:solidFill>
              <a:srgbClr val="0089CF"/>
            </a:solidFill>
            <a:ln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0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Current Grant Program Features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xmlns="" id="{750943B3-EB4B-457F-B401-2FBDCB633103}"/>
                </a:ext>
              </a:extLst>
            </p:cNvPr>
            <p:cNvSpPr/>
            <p:nvPr/>
          </p:nvSpPr>
          <p:spPr>
            <a:xfrm>
              <a:off x="4342762" y="2121210"/>
              <a:ext cx="3506474" cy="801475"/>
            </a:xfrm>
            <a:prstGeom prst="roundRect">
              <a:avLst/>
            </a:prstGeom>
            <a:solidFill>
              <a:srgbClr val="0089CF"/>
            </a:solidFill>
            <a:ln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0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Impact on Councils</a:t>
              </a: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xmlns="" id="{BA8007ED-91C5-4D10-8389-39F3EB259164}"/>
                </a:ext>
              </a:extLst>
            </p:cNvPr>
            <p:cNvSpPr/>
            <p:nvPr/>
          </p:nvSpPr>
          <p:spPr>
            <a:xfrm>
              <a:off x="8707638" y="2096490"/>
              <a:ext cx="2890213" cy="801475"/>
            </a:xfrm>
            <a:prstGeom prst="roundRect">
              <a:avLst/>
            </a:prstGeom>
            <a:solidFill>
              <a:srgbClr val="0089CF"/>
            </a:solidFill>
            <a:ln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AU" sz="20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Impact on Communities</a:t>
              </a:r>
            </a:p>
          </p:txBody>
        </p:sp>
      </p:grpSp>
    </p:spTree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923077" y="859133"/>
            <a:ext cx="5570869" cy="5116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AU" spc="-5" dirty="0">
                <a:solidFill>
                  <a:schemeClr val="tx1"/>
                </a:solidFill>
                <a:latin typeface="Roboto-Medium"/>
                <a:cs typeface="Roboto-Medium"/>
              </a:rPr>
              <a:t>Other drivers of grant reform</a:t>
            </a:r>
            <a:endParaRPr spc="-5" dirty="0">
              <a:solidFill>
                <a:schemeClr val="tx1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381" y="247749"/>
            <a:ext cx="1382046" cy="964321"/>
          </a:xfrm>
          <a:prstGeom prst="rect">
            <a:avLst/>
          </a:prstGeom>
        </p:spPr>
      </p:pic>
      <p:graphicFrame>
        <p:nvGraphicFramePr>
          <p:cNvPr id="20" name="Diagram 19">
            <a:extLst>
              <a:ext uri="{FF2B5EF4-FFF2-40B4-BE49-F238E27FC236}">
                <a16:creationId xmlns:a16="http://schemas.microsoft.com/office/drawing/2014/main" xmlns="" id="{7215E6D7-3DC6-4DCC-900D-C22878807D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004507"/>
              </p:ext>
            </p:extLst>
          </p:nvPr>
        </p:nvGraphicFramePr>
        <p:xfrm>
          <a:off x="767407" y="1124744"/>
          <a:ext cx="9882208" cy="4774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1" name="Graphic 20" descr="Family with girl">
            <a:extLst>
              <a:ext uri="{FF2B5EF4-FFF2-40B4-BE49-F238E27FC236}">
                <a16:creationId xmlns:a16="http://schemas.microsoft.com/office/drawing/2014/main" xmlns="" id="{7194B7DE-D094-4EB4-AACF-FA3E4638661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838856" y="1809310"/>
            <a:ext cx="1426612" cy="1426612"/>
          </a:xfrm>
          <a:prstGeom prst="rect">
            <a:avLst/>
          </a:prstGeom>
        </p:spPr>
      </p:pic>
      <p:pic>
        <p:nvPicPr>
          <p:cNvPr id="22" name="Graphic 21" descr="Lecturer">
            <a:extLst>
              <a:ext uri="{FF2B5EF4-FFF2-40B4-BE49-F238E27FC236}">
                <a16:creationId xmlns:a16="http://schemas.microsoft.com/office/drawing/2014/main" xmlns="" id="{400BC8E2-627C-4627-9BC4-E2A661C1D64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647957" y="3663756"/>
            <a:ext cx="1385263" cy="1385263"/>
          </a:xfrm>
          <a:prstGeom prst="rect">
            <a:avLst/>
          </a:prstGeom>
        </p:spPr>
      </p:pic>
      <p:pic>
        <p:nvPicPr>
          <p:cNvPr id="23" name="Graphic 22" descr="Network">
            <a:extLst>
              <a:ext uri="{FF2B5EF4-FFF2-40B4-BE49-F238E27FC236}">
                <a16:creationId xmlns:a16="http://schemas.microsoft.com/office/drawing/2014/main" xmlns="" id="{C13EB067-7DC4-46A8-A0F9-F96AD9C0015D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5708511" y="3687024"/>
            <a:ext cx="1367827" cy="1367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595443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122231467"/>
              </p:ext>
            </p:extLst>
          </p:nvPr>
        </p:nvGraphicFramePr>
        <p:xfrm>
          <a:off x="47328" y="1268759"/>
          <a:ext cx="10729192" cy="5341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894313" y="548680"/>
            <a:ext cx="9023891" cy="648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</a:rPr>
              <a:t>Opportunities for reform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6820C3D9-7A64-44DD-A85F-3AFAEB6AD34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381" y="247749"/>
            <a:ext cx="1382046" cy="964321"/>
          </a:xfrm>
          <a:prstGeom prst="rect">
            <a:avLst/>
          </a:prstGeom>
        </p:spPr>
      </p:pic>
      <p:pic>
        <p:nvPicPr>
          <p:cNvPr id="5" name="Graphic 4" descr="Star">
            <a:extLst>
              <a:ext uri="{FF2B5EF4-FFF2-40B4-BE49-F238E27FC236}">
                <a16:creationId xmlns:a16="http://schemas.microsoft.com/office/drawing/2014/main" xmlns="" id="{ECAE2D02-6236-4933-9513-05A6C9AC153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22827" y="1540107"/>
            <a:ext cx="1080119" cy="1080119"/>
          </a:xfrm>
          <a:prstGeom prst="rect">
            <a:avLst/>
          </a:prstGeom>
        </p:spPr>
      </p:pic>
      <p:pic>
        <p:nvPicPr>
          <p:cNvPr id="7" name="Graphic 6" descr="Checklist">
            <a:extLst>
              <a:ext uri="{FF2B5EF4-FFF2-40B4-BE49-F238E27FC236}">
                <a16:creationId xmlns:a16="http://schemas.microsoft.com/office/drawing/2014/main" xmlns="" id="{676E7568-BFFE-441B-9542-20E8309BBAA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417951" y="3295341"/>
            <a:ext cx="1184995" cy="1184995"/>
          </a:xfrm>
          <a:prstGeom prst="rect">
            <a:avLst/>
          </a:prstGeom>
        </p:spPr>
      </p:pic>
      <p:pic>
        <p:nvPicPr>
          <p:cNvPr id="9" name="Graphic 8" descr="Tools">
            <a:extLst>
              <a:ext uri="{FF2B5EF4-FFF2-40B4-BE49-F238E27FC236}">
                <a16:creationId xmlns:a16="http://schemas.microsoft.com/office/drawing/2014/main" xmlns="" id="{525DDBFA-7094-490A-87E9-27353D25D26E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480562" y="5157192"/>
            <a:ext cx="1080119" cy="1080119"/>
          </a:xfrm>
          <a:prstGeom prst="rect">
            <a:avLst/>
          </a:prstGeom>
        </p:spPr>
      </p:pic>
      <p:pic>
        <p:nvPicPr>
          <p:cNvPr id="14" name="Graphic 13" descr="Monthly calendar">
            <a:extLst>
              <a:ext uri="{FF2B5EF4-FFF2-40B4-BE49-F238E27FC236}">
                <a16:creationId xmlns:a16="http://schemas.microsoft.com/office/drawing/2014/main" xmlns="" id="{727CEBC8-A8B4-4F9E-A0F9-7AEE8809E53A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5487069" y="3346226"/>
            <a:ext cx="1184995" cy="1184995"/>
          </a:xfrm>
          <a:prstGeom prst="rect">
            <a:avLst/>
          </a:prstGeom>
        </p:spPr>
      </p:pic>
      <p:pic>
        <p:nvPicPr>
          <p:cNvPr id="16" name="Graphic 15" descr="Meeting">
            <a:extLst>
              <a:ext uri="{FF2B5EF4-FFF2-40B4-BE49-F238E27FC236}">
                <a16:creationId xmlns:a16="http://schemas.microsoft.com/office/drawing/2014/main" xmlns="" id="{EED63E40-D753-433B-AAAC-827F642FECE1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5445750" y="5183834"/>
            <a:ext cx="1100203" cy="1100203"/>
          </a:xfrm>
          <a:prstGeom prst="rect">
            <a:avLst/>
          </a:prstGeom>
        </p:spPr>
      </p:pic>
      <p:pic>
        <p:nvPicPr>
          <p:cNvPr id="6" name="Graphic 5" descr="Arrow: Slight curve">
            <a:extLst>
              <a:ext uri="{FF2B5EF4-FFF2-40B4-BE49-F238E27FC236}">
                <a16:creationId xmlns:a16="http://schemas.microsoft.com/office/drawing/2014/main" xmlns="" id="{B5C4A8D4-38F4-483F-ADBE-8792C2880E50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5538651" y="171700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605620"/>
      </p:ext>
    </p:extLst>
  </p:cSld>
  <p:clrMapOvr>
    <a:masterClrMapping/>
  </p:clrMapOvr>
  <p:transition spd="med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EFD53C-75EE-4971-B7B3-BAE52A661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AU" dirty="0">
                <a:solidFill>
                  <a:schemeClr val="tx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Grant Program Streams (LGAQ Proposal)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xmlns="" id="{F595BA8E-2950-48A4-BE2F-4A9C212D0BE0}"/>
              </a:ext>
            </a:extLst>
          </p:cNvPr>
          <p:cNvGrpSpPr/>
          <p:nvPr/>
        </p:nvGrpSpPr>
        <p:grpSpPr>
          <a:xfrm>
            <a:off x="485045" y="1660448"/>
            <a:ext cx="11245581" cy="1768552"/>
            <a:chOff x="611059" y="1660448"/>
            <a:chExt cx="11245581" cy="1768552"/>
          </a:xfrm>
          <a:solidFill>
            <a:srgbClr val="CDEEFF"/>
          </a:solidFill>
        </p:grpSpPr>
        <p:sp>
          <p:nvSpPr>
            <p:cNvPr id="4" name="Heptagon 3">
              <a:extLst>
                <a:ext uri="{FF2B5EF4-FFF2-40B4-BE49-F238E27FC236}">
                  <a16:creationId xmlns:a16="http://schemas.microsoft.com/office/drawing/2014/main" xmlns="" id="{CE59C577-C70D-401F-BD2C-B348157C76D4}"/>
                </a:ext>
              </a:extLst>
            </p:cNvPr>
            <p:cNvSpPr/>
            <p:nvPr/>
          </p:nvSpPr>
          <p:spPr>
            <a:xfrm>
              <a:off x="611059" y="1660448"/>
              <a:ext cx="1800200" cy="1768552"/>
            </a:xfrm>
            <a:prstGeom prst="ellipse">
              <a:avLst/>
            </a:prstGeom>
            <a:grpFill/>
            <a:ln w="57150"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600">
                <a:solidFill>
                  <a:srgbClr val="0089CF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ECB69B08-6939-4EED-B200-5AE7499E9EF0}"/>
                </a:ext>
              </a:extLst>
            </p:cNvPr>
            <p:cNvSpPr txBox="1"/>
            <p:nvPr/>
          </p:nvSpPr>
          <p:spPr>
            <a:xfrm>
              <a:off x="873864" y="2125607"/>
              <a:ext cx="1173381" cy="830997"/>
            </a:xfrm>
            <a:prstGeom prst="rect">
              <a:avLst/>
            </a:prstGeom>
            <a:grp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Security of essential services</a:t>
              </a:r>
            </a:p>
          </p:txBody>
        </p:sp>
        <p:sp>
          <p:nvSpPr>
            <p:cNvPr id="19" name="Heptagon 18">
              <a:extLst>
                <a:ext uri="{FF2B5EF4-FFF2-40B4-BE49-F238E27FC236}">
                  <a16:creationId xmlns:a16="http://schemas.microsoft.com/office/drawing/2014/main" xmlns="" id="{0D5BD318-2A06-4E3F-A6F7-2B751E3FE171}"/>
                </a:ext>
              </a:extLst>
            </p:cNvPr>
            <p:cNvSpPr/>
            <p:nvPr/>
          </p:nvSpPr>
          <p:spPr>
            <a:xfrm>
              <a:off x="2500918" y="1660448"/>
              <a:ext cx="1800200" cy="1768552"/>
            </a:xfrm>
            <a:prstGeom prst="ellipse">
              <a:avLst/>
            </a:prstGeom>
            <a:grpFill/>
            <a:ln w="57150"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600">
                <a:solidFill>
                  <a:srgbClr val="0089CF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xmlns="" id="{5AFA3F09-9836-4CD2-ADDB-4AA4B4948A5C}"/>
                </a:ext>
              </a:extLst>
            </p:cNvPr>
            <p:cNvSpPr txBox="1"/>
            <p:nvPr/>
          </p:nvSpPr>
          <p:spPr>
            <a:xfrm>
              <a:off x="2580359" y="2006260"/>
              <a:ext cx="1521171" cy="1077218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Safe and efficient road and transport system</a:t>
              </a:r>
            </a:p>
          </p:txBody>
        </p:sp>
        <p:sp>
          <p:nvSpPr>
            <p:cNvPr id="22" name="Heptagon 21">
              <a:extLst>
                <a:ext uri="{FF2B5EF4-FFF2-40B4-BE49-F238E27FC236}">
                  <a16:creationId xmlns:a16="http://schemas.microsoft.com/office/drawing/2014/main" xmlns="" id="{62C201A1-D042-4811-8692-CBCEF25543EF}"/>
                </a:ext>
              </a:extLst>
            </p:cNvPr>
            <p:cNvSpPr/>
            <p:nvPr/>
          </p:nvSpPr>
          <p:spPr>
            <a:xfrm>
              <a:off x="8166582" y="1660448"/>
              <a:ext cx="1800200" cy="1768552"/>
            </a:xfrm>
            <a:prstGeom prst="ellipse">
              <a:avLst/>
            </a:prstGeom>
            <a:grpFill/>
            <a:ln w="57150"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600">
                <a:solidFill>
                  <a:srgbClr val="0089CF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2F1B0D95-C4D1-4CAD-9B78-41B29DAD7204}"/>
                </a:ext>
              </a:extLst>
            </p:cNvPr>
            <p:cNvSpPr txBox="1"/>
            <p:nvPr/>
          </p:nvSpPr>
          <p:spPr>
            <a:xfrm>
              <a:off x="8441902" y="2276517"/>
              <a:ext cx="1336876" cy="584775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Community wellbeing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xmlns="" id="{DB3FA60A-5C83-4DA2-A431-972822C30F01}"/>
                </a:ext>
              </a:extLst>
            </p:cNvPr>
            <p:cNvSpPr/>
            <p:nvPr/>
          </p:nvSpPr>
          <p:spPr>
            <a:xfrm>
              <a:off x="6276723" y="1660448"/>
              <a:ext cx="1800200" cy="1768552"/>
            </a:xfrm>
            <a:prstGeom prst="ellipse">
              <a:avLst/>
            </a:prstGeom>
            <a:grpFill/>
            <a:ln w="57150"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600">
                <a:solidFill>
                  <a:srgbClr val="0089CF"/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05004466-0DD3-4A97-B3E3-F477B14E975E}"/>
                </a:ext>
              </a:extLst>
            </p:cNvPr>
            <p:cNvSpPr txBox="1"/>
            <p:nvPr/>
          </p:nvSpPr>
          <p:spPr>
            <a:xfrm>
              <a:off x="6468793" y="2031182"/>
              <a:ext cx="1427407" cy="1077218"/>
            </a:xfrm>
            <a:prstGeom prst="rect">
              <a:avLst/>
            </a:prstGeom>
            <a:no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Sustainable natural resource management</a:t>
              </a: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xmlns="" id="{72ACD453-3945-4902-B205-C0453F8E6075}"/>
                </a:ext>
              </a:extLst>
            </p:cNvPr>
            <p:cNvSpPr/>
            <p:nvPr/>
          </p:nvSpPr>
          <p:spPr>
            <a:xfrm>
              <a:off x="4390777" y="1660448"/>
              <a:ext cx="1800200" cy="1768552"/>
            </a:xfrm>
            <a:prstGeom prst="ellipse">
              <a:avLst/>
            </a:prstGeom>
            <a:grpFill/>
            <a:ln w="57150"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600">
                <a:solidFill>
                  <a:srgbClr val="0089CF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xmlns="" id="{8E60BDA1-63C0-4515-A7FB-0D16858906C5}"/>
                </a:ext>
              </a:extLst>
            </p:cNvPr>
            <p:cNvSpPr txBox="1"/>
            <p:nvPr/>
          </p:nvSpPr>
          <p:spPr>
            <a:xfrm>
              <a:off x="4632969" y="2226930"/>
              <a:ext cx="1463031" cy="584775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Resilient communities</a:t>
              </a:r>
            </a:p>
          </p:txBody>
        </p:sp>
        <p:sp>
          <p:nvSpPr>
            <p:cNvPr id="31" name="Heptagon 30">
              <a:extLst>
                <a:ext uri="{FF2B5EF4-FFF2-40B4-BE49-F238E27FC236}">
                  <a16:creationId xmlns:a16="http://schemas.microsoft.com/office/drawing/2014/main" xmlns="" id="{A1F8C7B6-07C5-4FC9-891D-26B29645CDD0}"/>
                </a:ext>
              </a:extLst>
            </p:cNvPr>
            <p:cNvSpPr/>
            <p:nvPr/>
          </p:nvSpPr>
          <p:spPr>
            <a:xfrm>
              <a:off x="10056440" y="1660448"/>
              <a:ext cx="1800200" cy="1768552"/>
            </a:xfrm>
            <a:prstGeom prst="ellipse">
              <a:avLst/>
            </a:prstGeom>
            <a:grpFill/>
            <a:ln w="57150"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600">
                <a:solidFill>
                  <a:srgbClr val="0089CF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25B959DB-0B15-48AD-9B49-2236B15FCB43}"/>
                </a:ext>
              </a:extLst>
            </p:cNvPr>
            <p:cNvSpPr txBox="1"/>
            <p:nvPr/>
          </p:nvSpPr>
          <p:spPr>
            <a:xfrm>
              <a:off x="10421419" y="2125607"/>
              <a:ext cx="1111185" cy="830997"/>
            </a:xfrm>
            <a:prstGeom prst="rect">
              <a:avLst/>
            </a:prstGeom>
            <a:grpFill/>
            <a:ln w="3810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Jobs and economic growth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47D0C0A4-75FE-43BD-B160-BF0D0EE90F43}"/>
              </a:ext>
            </a:extLst>
          </p:cNvPr>
          <p:cNvGrpSpPr/>
          <p:nvPr/>
        </p:nvGrpSpPr>
        <p:grpSpPr>
          <a:xfrm>
            <a:off x="425370" y="4581128"/>
            <a:ext cx="11305256" cy="616424"/>
            <a:chOff x="407368" y="4581128"/>
            <a:chExt cx="11305256" cy="616424"/>
          </a:xfrm>
          <a:solidFill>
            <a:srgbClr val="CDEEFF"/>
          </a:solidFill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xmlns="" id="{6629E199-DB3E-4873-AC7D-0AB3648C748B}"/>
                </a:ext>
              </a:extLst>
            </p:cNvPr>
            <p:cNvSpPr/>
            <p:nvPr/>
          </p:nvSpPr>
          <p:spPr>
            <a:xfrm>
              <a:off x="407368" y="4581128"/>
              <a:ext cx="11305256" cy="616424"/>
            </a:xfrm>
            <a:prstGeom prst="rect">
              <a:avLst/>
            </a:prstGeom>
            <a:grpFill/>
            <a:ln w="57150"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600">
                <a:solidFill>
                  <a:schemeClr val="tx1"/>
                </a:solidFill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06DBCB4E-93DC-451C-9A14-A29DBE96F628}"/>
                </a:ext>
              </a:extLst>
            </p:cNvPr>
            <p:cNvSpPr txBox="1"/>
            <p:nvPr/>
          </p:nvSpPr>
          <p:spPr>
            <a:xfrm>
              <a:off x="587388" y="4704674"/>
              <a:ext cx="10945216" cy="338554"/>
            </a:xfrm>
            <a:prstGeom prst="rect">
              <a:avLst/>
            </a:prstGeom>
            <a:no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Evaluation, learning and communication of outcomes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6BA01F0C-B896-4816-BDC9-62FF73B60BC3}"/>
              </a:ext>
            </a:extLst>
          </p:cNvPr>
          <p:cNvGrpSpPr/>
          <p:nvPr/>
        </p:nvGrpSpPr>
        <p:grpSpPr>
          <a:xfrm>
            <a:off x="485045" y="3754353"/>
            <a:ext cx="11305256" cy="616424"/>
            <a:chOff x="407368" y="4581128"/>
            <a:chExt cx="11305256" cy="616424"/>
          </a:xfrm>
          <a:solidFill>
            <a:srgbClr val="CDEEFF"/>
          </a:solidFill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xmlns="" id="{EB9AE996-B6D6-40AA-934B-2DDA1389F28F}"/>
                </a:ext>
              </a:extLst>
            </p:cNvPr>
            <p:cNvSpPr/>
            <p:nvPr/>
          </p:nvSpPr>
          <p:spPr>
            <a:xfrm>
              <a:off x="407368" y="4581128"/>
              <a:ext cx="11305256" cy="616424"/>
            </a:xfrm>
            <a:prstGeom prst="rect">
              <a:avLst/>
            </a:prstGeom>
            <a:grpFill/>
            <a:ln w="57150">
              <a:solidFill>
                <a:srgbClr val="0089C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sz="1600">
                <a:solidFill>
                  <a:schemeClr val="tx1"/>
                </a:solidFill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68A53402-0DC7-4F3F-B176-0180859E4BA8}"/>
                </a:ext>
              </a:extLst>
            </p:cNvPr>
            <p:cNvSpPr txBox="1"/>
            <p:nvPr/>
          </p:nvSpPr>
          <p:spPr>
            <a:xfrm>
              <a:off x="587388" y="4704674"/>
              <a:ext cx="10945216" cy="338554"/>
            </a:xfrm>
            <a:prstGeom prst="rect">
              <a:avLst/>
            </a:prstGeom>
            <a:grpFill/>
            <a:ln w="57150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AU" sz="1600" dirty="0">
                  <a:latin typeface="Roboto Medium" panose="02000000000000000000" pitchFamily="2" charset="0"/>
                  <a:ea typeface="Roboto Medium" panose="02000000000000000000" pitchFamily="2" charset="0"/>
                </a:rPr>
                <a:t>Council capacity and capability building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6357342"/>
      </p:ext>
    </p:extLst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116897872"/>
              </p:ext>
            </p:extLst>
          </p:nvPr>
        </p:nvGraphicFramePr>
        <p:xfrm>
          <a:off x="335360" y="1268759"/>
          <a:ext cx="10729192" cy="5341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04557" y="548680"/>
            <a:ext cx="9023891" cy="648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</a:rPr>
              <a:t>Our </a:t>
            </a:r>
            <a:r>
              <a:rPr lang="en-AU" sz="3600" dirty="0" err="1">
                <a:solidFill>
                  <a:prstClr val="black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ambiton</a:t>
            </a: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</a:rPr>
              <a:t>: Principles of g</a:t>
            </a:r>
            <a:r>
              <a:rPr lang="en-AU" sz="3600" dirty="0">
                <a:solidFill>
                  <a:prstClr val="black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rant</a:t>
            </a: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</a:rPr>
              <a:t> reform</a:t>
            </a:r>
          </a:p>
        </p:txBody>
      </p:sp>
      <p:pic>
        <p:nvPicPr>
          <p:cNvPr id="48" name="Graphic 47" descr="Handshake">
            <a:extLst>
              <a:ext uri="{FF2B5EF4-FFF2-40B4-BE49-F238E27FC236}">
                <a16:creationId xmlns:a16="http://schemas.microsoft.com/office/drawing/2014/main" xmlns="" id="{423AB381-4E41-47D8-A339-D553FC1750A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623392" y="1411035"/>
            <a:ext cx="1224136" cy="1224136"/>
          </a:xfrm>
          <a:prstGeom prst="rect">
            <a:avLst/>
          </a:prstGeom>
        </p:spPr>
      </p:pic>
      <p:pic>
        <p:nvPicPr>
          <p:cNvPr id="52" name="Graphic 51" descr="Piggy Bank">
            <a:extLst>
              <a:ext uri="{FF2B5EF4-FFF2-40B4-BE49-F238E27FC236}">
                <a16:creationId xmlns:a16="http://schemas.microsoft.com/office/drawing/2014/main" xmlns="" id="{DD7D15DE-6048-42A8-8896-34FCB6142F7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751484" y="3280648"/>
            <a:ext cx="1152128" cy="1152128"/>
          </a:xfrm>
          <a:prstGeom prst="rect">
            <a:avLst/>
          </a:prstGeom>
        </p:spPr>
      </p:pic>
      <p:pic>
        <p:nvPicPr>
          <p:cNvPr id="60" name="Graphic 59" descr="Bullseye">
            <a:extLst>
              <a:ext uri="{FF2B5EF4-FFF2-40B4-BE49-F238E27FC236}">
                <a16:creationId xmlns:a16="http://schemas.microsoft.com/office/drawing/2014/main" xmlns="" id="{03488794-F325-47BF-B735-B54F6A10240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5807968" y="1555051"/>
            <a:ext cx="1080120" cy="1080120"/>
          </a:xfrm>
          <a:prstGeom prst="rect">
            <a:avLst/>
          </a:prstGeom>
        </p:spPr>
      </p:pic>
      <p:pic>
        <p:nvPicPr>
          <p:cNvPr id="62" name="Graphic 61" descr="Leaf">
            <a:extLst>
              <a:ext uri="{FF2B5EF4-FFF2-40B4-BE49-F238E27FC236}">
                <a16:creationId xmlns:a16="http://schemas.microsoft.com/office/drawing/2014/main" xmlns="" id="{5BF57933-8BE3-4968-8EBA-A2E92378D75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767408" y="5155451"/>
            <a:ext cx="1080120" cy="1080120"/>
          </a:xfrm>
          <a:prstGeom prst="rect">
            <a:avLst/>
          </a:prstGeom>
        </p:spPr>
      </p:pic>
      <p:pic>
        <p:nvPicPr>
          <p:cNvPr id="66" name="Graphic 65" descr="Teacher">
            <a:extLst>
              <a:ext uri="{FF2B5EF4-FFF2-40B4-BE49-F238E27FC236}">
                <a16:creationId xmlns:a16="http://schemas.microsoft.com/office/drawing/2014/main" xmlns="" id="{6BCC26F9-17C9-4F61-810E-0D8B3B04E196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5785926" y="3377664"/>
            <a:ext cx="1080120" cy="1080120"/>
          </a:xfrm>
          <a:prstGeom prst="rect">
            <a:avLst/>
          </a:prstGeom>
        </p:spPr>
      </p:pic>
      <p:pic>
        <p:nvPicPr>
          <p:cNvPr id="70" name="Graphic 69" descr="Head with Gears">
            <a:extLst>
              <a:ext uri="{FF2B5EF4-FFF2-40B4-BE49-F238E27FC236}">
                <a16:creationId xmlns:a16="http://schemas.microsoft.com/office/drawing/2014/main" xmlns="" id="{214BA0EC-632A-495B-8C81-40DE58B1F52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5818574" y="5140433"/>
            <a:ext cx="1080120" cy="10801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6820C3D9-7A64-44DD-A85F-3AFAEB6AD346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381" y="247749"/>
            <a:ext cx="1382046" cy="96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787571"/>
      </p:ext>
    </p:extLst>
  </p:cSld>
  <p:clrMapOvr>
    <a:masterClrMapping/>
  </p:clrMapOvr>
  <p:transition spd="med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293319364"/>
              </p:ext>
            </p:extLst>
          </p:nvPr>
        </p:nvGraphicFramePr>
        <p:xfrm>
          <a:off x="335360" y="1268759"/>
          <a:ext cx="10729192" cy="53414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176565" y="548680"/>
            <a:ext cx="9023891" cy="648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  <a:cs typeface="+mn-cs"/>
              </a:rPr>
              <a:t>Risks to reform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6820C3D9-7A64-44DD-A85F-3AFAEB6AD34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381" y="247749"/>
            <a:ext cx="1382046" cy="964321"/>
          </a:xfrm>
          <a:prstGeom prst="rect">
            <a:avLst/>
          </a:prstGeom>
        </p:spPr>
      </p:pic>
      <p:pic>
        <p:nvPicPr>
          <p:cNvPr id="14" name="Graphic 13" descr="Monthly calendar">
            <a:extLst>
              <a:ext uri="{FF2B5EF4-FFF2-40B4-BE49-F238E27FC236}">
                <a16:creationId xmlns:a16="http://schemas.microsoft.com/office/drawing/2014/main" xmlns="" id="{727CEBC8-A8B4-4F9E-A0F9-7AEE8809E53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071664" y="5053216"/>
            <a:ext cx="1256104" cy="1256104"/>
          </a:xfrm>
          <a:prstGeom prst="rect">
            <a:avLst/>
          </a:prstGeom>
        </p:spPr>
      </p:pic>
      <p:pic>
        <p:nvPicPr>
          <p:cNvPr id="6" name="Graphic 5" descr="Chat">
            <a:extLst>
              <a:ext uri="{FF2B5EF4-FFF2-40B4-BE49-F238E27FC236}">
                <a16:creationId xmlns:a16="http://schemas.microsoft.com/office/drawing/2014/main" xmlns="" id="{3DCC4817-3CC4-4987-85CD-C8E5B62990B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751045" y="3347007"/>
            <a:ext cx="1184994" cy="1184994"/>
          </a:xfrm>
          <a:prstGeom prst="rect">
            <a:avLst/>
          </a:prstGeom>
        </p:spPr>
      </p:pic>
      <p:pic>
        <p:nvPicPr>
          <p:cNvPr id="11" name="Graphic 10" descr="Help">
            <a:extLst>
              <a:ext uri="{FF2B5EF4-FFF2-40B4-BE49-F238E27FC236}">
                <a16:creationId xmlns:a16="http://schemas.microsoft.com/office/drawing/2014/main" xmlns="" id="{5514821C-801D-4430-ACA7-5B675CA56ED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767409" y="3448273"/>
            <a:ext cx="1080119" cy="1080119"/>
          </a:xfrm>
          <a:prstGeom prst="rect">
            <a:avLst/>
          </a:prstGeom>
        </p:spPr>
      </p:pic>
      <p:pic>
        <p:nvPicPr>
          <p:cNvPr id="15" name="Graphic 14" descr="User">
            <a:extLst>
              <a:ext uri="{FF2B5EF4-FFF2-40B4-BE49-F238E27FC236}">
                <a16:creationId xmlns:a16="http://schemas.microsoft.com/office/drawing/2014/main" xmlns="" id="{7E36F924-3649-4A6B-9A5B-9492C94FBD15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775479" y="1608571"/>
            <a:ext cx="1080119" cy="1080119"/>
          </a:xfrm>
          <a:prstGeom prst="rect">
            <a:avLst/>
          </a:prstGeom>
        </p:spPr>
      </p:pic>
      <p:pic>
        <p:nvPicPr>
          <p:cNvPr id="18" name="Graphic 17" descr="Clapping Hands">
            <a:extLst>
              <a:ext uri="{FF2B5EF4-FFF2-40B4-BE49-F238E27FC236}">
                <a16:creationId xmlns:a16="http://schemas.microsoft.com/office/drawing/2014/main" xmlns="" id="{CD4BCE89-6A6B-4D06-8CDD-1F03B6A1E006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5808892" y="1619390"/>
            <a:ext cx="1069300" cy="106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418962"/>
      </p:ext>
    </p:extLst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067300" y="604324"/>
            <a:ext cx="6493200" cy="5116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AU" spc="-5" dirty="0">
                <a:solidFill>
                  <a:schemeClr val="tx1"/>
                </a:solidFill>
                <a:latin typeface="Roboto-Medium"/>
                <a:cs typeface="Roboto-Medium"/>
              </a:rPr>
              <a:t>Our approach</a:t>
            </a:r>
            <a:endParaRPr sz="3200" spc="-5" dirty="0">
              <a:solidFill>
                <a:schemeClr val="tx1"/>
              </a:solidFill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6742620" y="125364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40">
                <a:moveTo>
                  <a:pt x="0" y="0"/>
                </a:moveTo>
                <a:lnTo>
                  <a:pt x="408431" y="0"/>
                </a:lnTo>
              </a:path>
            </a:pathLst>
          </a:custGeom>
          <a:ln w="49847">
            <a:solidFill>
              <a:srgbClr val="CBE3AE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7151560" y="1253648"/>
            <a:ext cx="408940" cy="0"/>
          </a:xfrm>
          <a:custGeom>
            <a:avLst/>
            <a:gdLst/>
            <a:ahLst/>
            <a:cxnLst/>
            <a:rect l="l" t="t" r="r" b="b"/>
            <a:pathLst>
              <a:path w="408940">
                <a:moveTo>
                  <a:pt x="0" y="0"/>
                </a:moveTo>
                <a:lnTo>
                  <a:pt x="408444" y="0"/>
                </a:lnTo>
              </a:path>
            </a:pathLst>
          </a:custGeom>
          <a:ln w="49847">
            <a:solidFill>
              <a:srgbClr val="E3F0D4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prstClr val="black"/>
              </a:solidFill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079995" y="1253648"/>
            <a:ext cx="5663565" cy="0"/>
          </a:xfrm>
          <a:custGeom>
            <a:avLst/>
            <a:gdLst/>
            <a:ahLst/>
            <a:cxnLst/>
            <a:rect l="l" t="t" r="r" b="b"/>
            <a:pathLst>
              <a:path w="5663565">
                <a:moveTo>
                  <a:pt x="0" y="0"/>
                </a:moveTo>
                <a:lnTo>
                  <a:pt x="5663120" y="0"/>
                </a:lnTo>
              </a:path>
            </a:pathLst>
          </a:custGeom>
          <a:ln w="49847">
            <a:solidFill>
              <a:srgbClr val="82C341"/>
            </a:solidFill>
          </a:ln>
        </p:spPr>
        <p:txBody>
          <a:bodyPr wrap="square" lIns="0" tIns="0" rIns="0" bIns="0" rtlCol="0"/>
          <a:lstStyle/>
          <a:p>
            <a:endParaRPr dirty="0">
              <a:solidFill>
                <a:prstClr val="black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5381" y="247749"/>
            <a:ext cx="1382046" cy="9643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6136" y="1484784"/>
            <a:ext cx="950505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prstClr val="black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Ensure governance arrangements are a partnership between State and local government </a:t>
            </a:r>
            <a:r>
              <a:rPr lang="en-AU" sz="2400" i="1" dirty="0">
                <a:solidFill>
                  <a:prstClr val="black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(direct engagement with councils is critical)</a:t>
            </a:r>
          </a:p>
          <a:p>
            <a:pPr marL="457200" lvl="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prstClr val="black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Ensure capability building for local government is properly structured and resourced</a:t>
            </a:r>
          </a:p>
          <a:p>
            <a:pPr marL="457200" lvl="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prstClr val="black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Integrate incentives into the reform process for professional officers and politicians</a:t>
            </a:r>
          </a:p>
          <a:p>
            <a:pPr marL="457200" lvl="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prstClr val="black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Build on the best attributes of existing programs to minimise risk and encourage support</a:t>
            </a:r>
          </a:p>
          <a:p>
            <a:pPr marL="457200" lvl="0" indent="-4572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AU" sz="2400" dirty="0">
                <a:solidFill>
                  <a:prstClr val="black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LGAQ takes a leadership position in negotiating new grant program rules</a:t>
            </a:r>
          </a:p>
        </p:txBody>
      </p:sp>
    </p:spTree>
    <p:extLst>
      <p:ext uri="{BB962C8B-B14F-4D97-AF65-F5344CB8AC3E}">
        <p14:creationId xmlns:p14="http://schemas.microsoft.com/office/powerpoint/2010/main" val="2582767051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LGAQ_PPT Templates_Green" id="{DAFD78EF-0527-45E7-A953-23025DD9EACC}" vid="{4EEE81C8-4FDD-411C-B5D2-271992AFB222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Version=15.0.0.0,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Version=15.0.0.0, Culture=neutral, PublicKeyToken=71e9bce111e9429c</Assembly>
    <Class>Microsoft.Office.RecordsManagement.Internal.UpdateExpireDate</Class>
    <Data/>
    <Filter/>
  </Receiver>
</spe:Receivers>
</file>

<file path=customXml/item4.xml><?xml version="1.0" encoding="utf-8"?>
<?mso-contentType ?>
<p:Policy xmlns:p="office.server.policy" id="" local="true">
  <p:Name>Document</p:Name>
  <p:Description/>
  <p:Statement/>
  <p:PolicyItems>
    <p:PolicyItem featureId="Microsoft.Office.RecordsManagement.PolicyFeatures.Expiration" staticId="0x0101|11317276" UniqueId="68443360-ef45-4b37-a250-58884dcbc85a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 stageDeleted="true"/>
            </stages>
          </Schedule>
        </Schedules>
      </p:CustomData>
    </p:PolicyItem>
  </p:PolicyItems>
</p:Policy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532465FAB9504DADD3CC34E06FE910" ma:contentTypeVersion="0" ma:contentTypeDescription="Create a new document." ma:contentTypeScope="" ma:versionID="68f9ba63dbdb20e0cda71329cc8b399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66c8f8099a9d259f21b4d9b8de0c556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_dlc_Exempt" minOccurs="0"/>
                <xsd:element ref="ns1:_dlc_ExpireDateSaved" minOccurs="0"/>
                <xsd:element ref="ns1:_dlc_Expire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8" nillable="true" ma:displayName="Exempt from Policy" ma:hidden="true" ma:internalName="_dlc_Exempt" ma:readOnly="true">
      <xsd:simpleType>
        <xsd:restriction base="dms:Unknown"/>
      </xsd:simpleType>
    </xsd:element>
    <xsd:element name="_dlc_ExpireDateSaved" ma:index="9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10" nillable="true" ma:displayName="Expiration Date" ma:description="" ma:hidden="true" ma:indexed="true" ma:internalName="_dlc_ExpireDat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781B2E-8F4F-4CAA-8D47-D5A2AE5A521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5BC3A1-76F3-451C-A0FC-AB753EA95705}">
  <ds:schemaRefs>
    <ds:schemaRef ds:uri="http://purl.org/dc/terms/"/>
    <ds:schemaRef ds:uri="http://schemas.microsoft.com/sharepoint/v3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A295F6C3-284B-47BF-B8EE-CCE70B5C694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0FE07204-8CA3-47A0-BEA5-336FBACF730D}">
  <ds:schemaRefs>
    <ds:schemaRef ds:uri="office.server.policy"/>
  </ds:schemaRefs>
</ds:datastoreItem>
</file>

<file path=customXml/itemProps5.xml><?xml version="1.0" encoding="utf-8"?>
<ds:datastoreItem xmlns:ds="http://schemas.openxmlformats.org/officeDocument/2006/customXml" ds:itemID="{1EE074A5-058F-4B31-A1F9-55142F6ED1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LGAQ_PPT Templates_Green</Template>
  <TotalTime>653</TotalTime>
  <Words>465</Words>
  <Application>Microsoft Office PowerPoint</Application>
  <PresentationFormat>Custom</PresentationFormat>
  <Paragraphs>67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1_Office Theme</vt:lpstr>
      <vt:lpstr>Reform of State Government Grants to Local Government </vt:lpstr>
      <vt:lpstr>Background</vt:lpstr>
      <vt:lpstr>Impact of grant arrangements</vt:lpstr>
      <vt:lpstr>Other drivers of grant reform</vt:lpstr>
      <vt:lpstr>PowerPoint Presentation</vt:lpstr>
      <vt:lpstr>Grant Program Streams (LGAQ Proposal)</vt:lpstr>
      <vt:lpstr>PowerPoint Presentation</vt:lpstr>
      <vt:lpstr>PowerPoint Presentation</vt:lpstr>
      <vt:lpstr>Our approach</vt:lpstr>
      <vt:lpstr>Where to from here?</vt:lpstr>
      <vt:lpstr>Reform of State Government Grants to Local Government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COOL TITLE</dc:title>
  <dc:creator>Kirsten Pietzner</dc:creator>
  <cp:lastModifiedBy>elizabeth1808</cp:lastModifiedBy>
  <cp:revision>68</cp:revision>
  <cp:lastPrinted>2018-08-16T00:42:20Z</cp:lastPrinted>
  <dcterms:created xsi:type="dcterms:W3CDTF">2018-05-18T06:01:57Z</dcterms:created>
  <dcterms:modified xsi:type="dcterms:W3CDTF">2018-08-31T05:45:41Z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2018-01-12T00:00:00Z</vt:filetime>
  </property>
  <property fmtid="{D5CDD505-2E9C-101B-9397-08002B2CF9AE}" pid="3" name="Creator">
    <vt:lpwstr>Adobe InDesign CC 2017 (Macintosh)</vt:lpwstr>
  </property>
  <property fmtid="{D5CDD505-2E9C-101B-9397-08002B2CF9AE}" pid="4" name="LastSaved">
    <vt:filetime>2018-01-12T00:00:00Z</vt:filetime>
  </property>
  <property fmtid="{D5CDD505-2E9C-101B-9397-08002B2CF9AE}" pid="5" name="ContentTypeId">
    <vt:lpwstr>0x01010000532465FAB9504DADD3CC34E06FE910</vt:lpwstr>
  </property>
  <property fmtid="{D5CDD505-2E9C-101B-9397-08002B2CF9AE}" pid="6" name="_dlc_policyId">
    <vt:lpwstr>0x0101|11317276</vt:lpwstr>
  </property>
  <property fmtid="{D5CDD505-2E9C-101B-9397-08002B2CF9AE}" pid="7" name="ItemRetentionFormula">
    <vt:lpwstr/>
  </property>
</Properties>
</file>